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7" r:id="rId1"/>
  </p:sldMasterIdLst>
  <p:notesMasterIdLst>
    <p:notesMasterId r:id="rId37"/>
  </p:notesMasterIdLst>
  <p:handoutMasterIdLst>
    <p:handoutMasterId r:id="rId38"/>
  </p:handoutMasterIdLst>
  <p:sldIdLst>
    <p:sldId id="607" r:id="rId2"/>
    <p:sldId id="702" r:id="rId3"/>
    <p:sldId id="703" r:id="rId4"/>
    <p:sldId id="704" r:id="rId5"/>
    <p:sldId id="705" r:id="rId6"/>
    <p:sldId id="706" r:id="rId7"/>
    <p:sldId id="707" r:id="rId8"/>
    <p:sldId id="708" r:id="rId9"/>
    <p:sldId id="710" r:id="rId10"/>
    <p:sldId id="709" r:id="rId11"/>
    <p:sldId id="711" r:id="rId12"/>
    <p:sldId id="662" r:id="rId13"/>
    <p:sldId id="661" r:id="rId14"/>
    <p:sldId id="681" r:id="rId15"/>
    <p:sldId id="682" r:id="rId16"/>
    <p:sldId id="701" r:id="rId17"/>
    <p:sldId id="684" r:id="rId18"/>
    <p:sldId id="685" r:id="rId19"/>
    <p:sldId id="686" r:id="rId20"/>
    <p:sldId id="687" r:id="rId21"/>
    <p:sldId id="689" r:id="rId22"/>
    <p:sldId id="688" r:id="rId23"/>
    <p:sldId id="713" r:id="rId24"/>
    <p:sldId id="700" r:id="rId25"/>
    <p:sldId id="694" r:id="rId26"/>
    <p:sldId id="690" r:id="rId27"/>
    <p:sldId id="691" r:id="rId28"/>
    <p:sldId id="692" r:id="rId29"/>
    <p:sldId id="693" r:id="rId30"/>
    <p:sldId id="696" r:id="rId31"/>
    <p:sldId id="695" r:id="rId32"/>
    <p:sldId id="697" r:id="rId33"/>
    <p:sldId id="698" r:id="rId34"/>
    <p:sldId id="699" r:id="rId35"/>
    <p:sldId id="714" r:id="rId36"/>
  </p:sldIdLst>
  <p:sldSz cx="9144000" cy="6858000" type="screen4x3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E582C-D817-4B47-99BD-878EB3B4338B}" v="18" dt="2022-08-04T06:13:38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75329" autoAdjust="0"/>
  </p:normalViewPr>
  <p:slideViewPr>
    <p:cSldViewPr>
      <p:cViewPr varScale="1">
        <p:scale>
          <a:sx n="86" d="100"/>
          <a:sy n="86" d="100"/>
        </p:scale>
        <p:origin x="229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3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notesViewPr>
    <p:cSldViewPr>
      <p:cViewPr varScale="1">
        <p:scale>
          <a:sx n="69" d="100"/>
          <a:sy n="69" d="100"/>
        </p:scale>
        <p:origin x="2784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0E3DEC02-BDD7-4919-9B82-C17CAACE89E7}"/>
    <pc:docChg chg="undo custSel delSld modSld">
      <pc:chgData name="Cheng Ding Xiang" userId="5d49a64f78317fbe" providerId="LiveId" clId="{0E3DEC02-BDD7-4919-9B82-C17CAACE89E7}" dt="2020-05-05T08:17:34.825" v="289" actId="20577"/>
      <pc:docMkLst>
        <pc:docMk/>
      </pc:docMkLst>
      <pc:sldChg chg="modSp mod">
        <pc:chgData name="Cheng Ding Xiang" userId="5d49a64f78317fbe" providerId="LiveId" clId="{0E3DEC02-BDD7-4919-9B82-C17CAACE89E7}" dt="2020-05-05T07:56:21.448" v="51" actId="14100"/>
        <pc:sldMkLst>
          <pc:docMk/>
          <pc:sldMk cId="1247742904" sldId="607"/>
        </pc:sldMkLst>
        <pc:spChg chg="mod">
          <ac:chgData name="Cheng Ding Xiang" userId="5d49a64f78317fbe" providerId="LiveId" clId="{0E3DEC02-BDD7-4919-9B82-C17CAACE89E7}" dt="2020-05-05T07:56:21.448" v="51" actId="14100"/>
          <ac:spMkLst>
            <pc:docMk/>
            <pc:sldMk cId="1247742904" sldId="607"/>
            <ac:spMk id="5" creationId="{00000000-0000-0000-0000-000000000000}"/>
          </ac:spMkLst>
        </pc:spChg>
        <pc:spChg chg="mod">
          <ac:chgData name="Cheng Ding Xiang" userId="5d49a64f78317fbe" providerId="LiveId" clId="{0E3DEC02-BDD7-4919-9B82-C17CAACE89E7}" dt="2020-05-05T07:55:26.810" v="7" actId="20577"/>
          <ac:spMkLst>
            <pc:docMk/>
            <pc:sldMk cId="1247742904" sldId="607"/>
            <ac:spMk id="8" creationId="{00000000-0000-0000-0000-000000000000}"/>
          </ac:spMkLst>
        </pc:spChg>
      </pc:sldChg>
      <pc:sldChg chg="addSp delSp modSp mod setBg">
        <pc:chgData name="Cheng Ding Xiang" userId="5d49a64f78317fbe" providerId="LiveId" clId="{0E3DEC02-BDD7-4919-9B82-C17CAACE89E7}" dt="2020-05-05T08:10:19.340" v="288" actId="1076"/>
        <pc:sldMkLst>
          <pc:docMk/>
          <pc:sldMk cId="4218597399" sldId="608"/>
        </pc:sldMkLst>
        <pc:spChg chg="mod">
          <ac:chgData name="Cheng Ding Xiang" userId="5d49a64f78317fbe" providerId="LiveId" clId="{0E3DEC02-BDD7-4919-9B82-C17CAACE89E7}" dt="2020-05-05T07:55:40.016" v="11" actId="20577"/>
          <ac:spMkLst>
            <pc:docMk/>
            <pc:sldMk cId="4218597399" sldId="608"/>
            <ac:spMk id="4" creationId="{00000000-0000-0000-0000-000000000000}"/>
          </ac:spMkLst>
        </pc:spChg>
        <pc:spChg chg="add del mod">
          <ac:chgData name="Cheng Ding Xiang" userId="5d49a64f78317fbe" providerId="LiveId" clId="{0E3DEC02-BDD7-4919-9B82-C17CAACE89E7}" dt="2020-05-05T07:57:08.993" v="53"/>
          <ac:spMkLst>
            <pc:docMk/>
            <pc:sldMk cId="4218597399" sldId="608"/>
            <ac:spMk id="12" creationId="{061B51F1-252E-4AB0-B24C-DE8484A6759A}"/>
          </ac:spMkLst>
        </pc:sp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6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7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8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9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10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7:56:39.451" v="52" actId="478"/>
          <ac:picMkLst>
            <pc:docMk/>
            <pc:sldMk cId="4218597399" sldId="608"/>
            <ac:picMk id="11" creationId="{00000000-0000-0000-0000-000000000000}"/>
          </ac:picMkLst>
        </pc:picChg>
        <pc:picChg chg="add mod">
          <ac:chgData name="Cheng Ding Xiang" userId="5d49a64f78317fbe" providerId="LiveId" clId="{0E3DEC02-BDD7-4919-9B82-C17CAACE89E7}" dt="2020-05-05T08:10:19.340" v="288" actId="1076"/>
          <ac:picMkLst>
            <pc:docMk/>
            <pc:sldMk cId="4218597399" sldId="608"/>
            <ac:picMk id="1026" creationId="{474D0877-424D-4339-A204-6AD8B115E28B}"/>
          </ac:picMkLst>
        </pc:picChg>
        <pc:picChg chg="add mod">
          <ac:chgData name="Cheng Ding Xiang" userId="5d49a64f78317fbe" providerId="LiveId" clId="{0E3DEC02-BDD7-4919-9B82-C17CAACE89E7}" dt="2020-05-05T07:59:45.902" v="66" actId="207"/>
          <ac:picMkLst>
            <pc:docMk/>
            <pc:sldMk cId="4218597399" sldId="608"/>
            <ac:picMk id="1028" creationId="{0E5A43C6-4168-4FBE-8803-47BFC1579637}"/>
          </ac:picMkLst>
        </pc:picChg>
      </pc:sldChg>
      <pc:sldChg chg="addSp delSp modSp mod modNotesTx">
        <pc:chgData name="Cheng Ding Xiang" userId="5d49a64f78317fbe" providerId="LiveId" clId="{0E3DEC02-BDD7-4919-9B82-C17CAACE89E7}" dt="2020-05-05T08:17:34.825" v="289" actId="20577"/>
        <pc:sldMkLst>
          <pc:docMk/>
          <pc:sldMk cId="4223532535" sldId="622"/>
        </pc:sldMkLst>
        <pc:spChg chg="add del mod">
          <ac:chgData name="Cheng Ding Xiang" userId="5d49a64f78317fbe" providerId="LiveId" clId="{0E3DEC02-BDD7-4919-9B82-C17CAACE89E7}" dt="2020-05-05T08:04:04.011" v="81"/>
          <ac:spMkLst>
            <pc:docMk/>
            <pc:sldMk cId="4223532535" sldId="622"/>
            <ac:spMk id="14" creationId="{BA788B3A-68E8-4449-903C-BDBC868FA91D}"/>
          </ac:spMkLst>
        </pc:spChg>
        <pc:picChg chg="del">
          <ac:chgData name="Cheng Ding Xiang" userId="5d49a64f78317fbe" providerId="LiveId" clId="{0E3DEC02-BDD7-4919-9B82-C17CAACE89E7}" dt="2020-05-05T08:01:20.621" v="73" actId="478"/>
          <ac:picMkLst>
            <pc:docMk/>
            <pc:sldMk cId="4223532535" sldId="622"/>
            <ac:picMk id="6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2.041" v="74" actId="478"/>
          <ac:picMkLst>
            <pc:docMk/>
            <pc:sldMk cId="4223532535" sldId="622"/>
            <ac:picMk id="7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7.380" v="69" actId="478"/>
          <ac:picMkLst>
            <pc:docMk/>
            <pc:sldMk cId="4223532535" sldId="622"/>
            <ac:picMk id="8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8.558" v="70" actId="478"/>
          <ac:picMkLst>
            <pc:docMk/>
            <pc:sldMk cId="4223532535" sldId="622"/>
            <ac:picMk id="9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0.292" v="72" actId="478"/>
          <ac:picMkLst>
            <pc:docMk/>
            <pc:sldMk cId="4223532535" sldId="622"/>
            <ac:picMk id="10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7.380" v="69" actId="478"/>
          <ac:picMkLst>
            <pc:docMk/>
            <pc:sldMk cId="4223532535" sldId="622"/>
            <ac:picMk id="11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24.405" v="75" actId="478"/>
          <ac:picMkLst>
            <pc:docMk/>
            <pc:sldMk cId="4223532535" sldId="622"/>
            <ac:picMk id="12" creationId="{00000000-0000-0000-0000-000000000000}"/>
          </ac:picMkLst>
        </pc:picChg>
        <pc:picChg chg="del">
          <ac:chgData name="Cheng Ding Xiang" userId="5d49a64f78317fbe" providerId="LiveId" clId="{0E3DEC02-BDD7-4919-9B82-C17CAACE89E7}" dt="2020-05-05T08:01:19.299" v="71" actId="478"/>
          <ac:picMkLst>
            <pc:docMk/>
            <pc:sldMk cId="4223532535" sldId="622"/>
            <ac:picMk id="13" creationId="{00000000-0000-0000-0000-000000000000}"/>
          </ac:picMkLst>
        </pc:picChg>
        <pc:picChg chg="add mod">
          <ac:chgData name="Cheng Ding Xiang" userId="5d49a64f78317fbe" providerId="LiveId" clId="{0E3DEC02-BDD7-4919-9B82-C17CAACE89E7}" dt="2020-05-05T08:04:21.596" v="89" actId="1076"/>
          <ac:picMkLst>
            <pc:docMk/>
            <pc:sldMk cId="4223532535" sldId="622"/>
            <ac:picMk id="2050" creationId="{4AD5848B-4BD6-46C6-8FA2-0ED798BCD5E2}"/>
          </ac:picMkLst>
        </pc:picChg>
        <pc:picChg chg="add mod">
          <ac:chgData name="Cheng Ding Xiang" userId="5d49a64f78317fbe" providerId="LiveId" clId="{0E3DEC02-BDD7-4919-9B82-C17CAACE89E7}" dt="2020-05-05T08:04:17.968" v="86" actId="1076"/>
          <ac:picMkLst>
            <pc:docMk/>
            <pc:sldMk cId="4223532535" sldId="622"/>
            <ac:picMk id="2052" creationId="{E28D3753-1E24-48A2-831B-165F0B2FCD28}"/>
          </ac:picMkLst>
        </pc:picChg>
        <pc:picChg chg="add mod">
          <ac:chgData name="Cheng Ding Xiang" userId="5d49a64f78317fbe" providerId="LiveId" clId="{0E3DEC02-BDD7-4919-9B82-C17CAACE89E7}" dt="2020-05-05T08:05:11.824" v="96" actId="1076"/>
          <ac:picMkLst>
            <pc:docMk/>
            <pc:sldMk cId="4223532535" sldId="622"/>
            <ac:picMk id="2054" creationId="{BCD82952-60C9-4E16-9B21-B774E3D3273B}"/>
          </ac:picMkLst>
        </pc:picChg>
      </pc:sldChg>
      <pc:sldChg chg="modSp mod">
        <pc:chgData name="Cheng Ding Xiang" userId="5d49a64f78317fbe" providerId="LiveId" clId="{0E3DEC02-BDD7-4919-9B82-C17CAACE89E7}" dt="2020-05-05T08:08:36.623" v="283" actId="20577"/>
        <pc:sldMkLst>
          <pc:docMk/>
          <pc:sldMk cId="2153884255" sldId="623"/>
        </pc:sldMkLst>
        <pc:spChg chg="mod">
          <ac:chgData name="Cheng Ding Xiang" userId="5d49a64f78317fbe" providerId="LiveId" clId="{0E3DEC02-BDD7-4919-9B82-C17CAACE89E7}" dt="2020-05-05T08:08:36.623" v="283" actId="20577"/>
          <ac:spMkLst>
            <pc:docMk/>
            <pc:sldMk cId="2153884255" sldId="623"/>
            <ac:spMk id="3" creationId="{00000000-0000-0000-0000-000000000000}"/>
          </ac:spMkLst>
        </pc:spChg>
      </pc:sldChg>
      <pc:sldChg chg="del">
        <pc:chgData name="Cheng Ding Xiang" userId="5d49a64f78317fbe" providerId="LiveId" clId="{0E3DEC02-BDD7-4919-9B82-C17CAACE89E7}" dt="2020-05-05T08:01:03.394" v="68" actId="47"/>
        <pc:sldMkLst>
          <pc:docMk/>
          <pc:sldMk cId="3055603007" sldId="624"/>
        </pc:sldMkLst>
      </pc:sldChg>
    </pc:docChg>
  </pc:docChgLst>
  <pc:docChgLst>
    <pc:chgData name="Cheng Ding Xiang" userId="5d49a64f78317fbe" providerId="LiveId" clId="{30AE582C-D817-4B47-99BD-878EB3B4338B}"/>
    <pc:docChg chg="undo custSel addSld delSld modSld sldOrd modMainMaster">
      <pc:chgData name="Cheng Ding Xiang" userId="5d49a64f78317fbe" providerId="LiveId" clId="{30AE582C-D817-4B47-99BD-878EB3B4338B}" dt="2022-08-04T06:28:37.123" v="2666" actId="207"/>
      <pc:docMkLst>
        <pc:docMk/>
      </pc:docMkLst>
      <pc:sldChg chg="addSp delSp modSp mod modNotesTx">
        <pc:chgData name="Cheng Ding Xiang" userId="5d49a64f78317fbe" providerId="LiveId" clId="{30AE582C-D817-4B47-99BD-878EB3B4338B}" dt="2022-08-04T06:28:37.123" v="2666" actId="207"/>
        <pc:sldMkLst>
          <pc:docMk/>
          <pc:sldMk cId="1247742904" sldId="607"/>
        </pc:sldMkLst>
        <pc:spChg chg="mod">
          <ac:chgData name="Cheng Ding Xiang" userId="5d49a64f78317fbe" providerId="LiveId" clId="{30AE582C-D817-4B47-99BD-878EB3B4338B}" dt="2022-08-04T02:44:22.081" v="924" actId="207"/>
          <ac:spMkLst>
            <pc:docMk/>
            <pc:sldMk cId="1247742904" sldId="607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3:07:50.105" v="966" actId="20577"/>
          <ac:spMkLst>
            <pc:docMk/>
            <pc:sldMk cId="1247742904" sldId="607"/>
            <ac:spMk id="4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6:28:37.123" v="2666" actId="207"/>
          <ac:spMkLst>
            <pc:docMk/>
            <pc:sldMk cId="1247742904" sldId="607"/>
            <ac:spMk id="5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3T07:28:57.659" v="14" actId="20577"/>
          <ac:spMkLst>
            <pc:docMk/>
            <pc:sldMk cId="1247742904" sldId="607"/>
            <ac:spMk id="6" creationId="{00000000-0000-0000-0000-000000000000}"/>
          </ac:spMkLst>
        </pc:spChg>
        <pc:picChg chg="add del mod">
          <ac:chgData name="Cheng Ding Xiang" userId="5d49a64f78317fbe" providerId="LiveId" clId="{30AE582C-D817-4B47-99BD-878EB3B4338B}" dt="2022-08-04T02:47:32.278" v="932" actId="478"/>
          <ac:picMkLst>
            <pc:docMk/>
            <pc:sldMk cId="1247742904" sldId="607"/>
            <ac:picMk id="9" creationId="{A9369921-5002-1C3E-9042-17B6122AFAD5}"/>
          </ac:picMkLst>
        </pc:picChg>
      </pc:sldChg>
      <pc:sldChg chg="del">
        <pc:chgData name="Cheng Ding Xiang" userId="5d49a64f78317fbe" providerId="LiveId" clId="{30AE582C-D817-4B47-99BD-878EB3B4338B}" dt="2022-08-04T02:47:39.896" v="933" actId="47"/>
        <pc:sldMkLst>
          <pc:docMk/>
          <pc:sldMk cId="3947619267" sldId="683"/>
        </pc:sldMkLst>
      </pc:sldChg>
      <pc:sldChg chg="modSp mod">
        <pc:chgData name="Cheng Ding Xiang" userId="5d49a64f78317fbe" providerId="LiveId" clId="{30AE582C-D817-4B47-99BD-878EB3B4338B}" dt="2022-08-04T02:47:48.831" v="934" actId="12"/>
        <pc:sldMkLst>
          <pc:docMk/>
          <pc:sldMk cId="963149238" sldId="684"/>
        </pc:sldMkLst>
        <pc:spChg chg="mod">
          <ac:chgData name="Cheng Ding Xiang" userId="5d49a64f78317fbe" providerId="LiveId" clId="{30AE582C-D817-4B47-99BD-878EB3B4338B}" dt="2022-08-04T02:47:48.831" v="934" actId="12"/>
          <ac:spMkLst>
            <pc:docMk/>
            <pc:sldMk cId="963149238" sldId="684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2:48:06.684" v="935" actId="12"/>
        <pc:sldMkLst>
          <pc:docMk/>
          <pc:sldMk cId="2151730749" sldId="685"/>
        </pc:sldMkLst>
        <pc:spChg chg="mod">
          <ac:chgData name="Cheng Ding Xiang" userId="5d49a64f78317fbe" providerId="LiveId" clId="{30AE582C-D817-4B47-99BD-878EB3B4338B}" dt="2022-08-04T02:48:06.684" v="935" actId="12"/>
          <ac:spMkLst>
            <pc:docMk/>
            <pc:sldMk cId="2151730749" sldId="685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2:52:40.146" v="937" actId="12"/>
        <pc:sldMkLst>
          <pc:docMk/>
          <pc:sldMk cId="1695584558" sldId="686"/>
        </pc:sldMkLst>
        <pc:spChg chg="mod">
          <ac:chgData name="Cheng Ding Xiang" userId="5d49a64f78317fbe" providerId="LiveId" clId="{30AE582C-D817-4B47-99BD-878EB3B4338B}" dt="2022-08-04T02:52:40.146" v="937" actId="12"/>
          <ac:spMkLst>
            <pc:docMk/>
            <pc:sldMk cId="1695584558" sldId="686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2:52:29.727" v="936" actId="12"/>
        <pc:sldMkLst>
          <pc:docMk/>
          <pc:sldMk cId="3300158788" sldId="687"/>
        </pc:sldMkLst>
        <pc:spChg chg="mod">
          <ac:chgData name="Cheng Ding Xiang" userId="5d49a64f78317fbe" providerId="LiveId" clId="{30AE582C-D817-4B47-99BD-878EB3B4338B}" dt="2022-08-04T02:52:29.727" v="936" actId="12"/>
          <ac:spMkLst>
            <pc:docMk/>
            <pc:sldMk cId="3300158788" sldId="687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2:52:59.834" v="939" actId="12"/>
        <pc:sldMkLst>
          <pc:docMk/>
          <pc:sldMk cId="3894860974" sldId="688"/>
        </pc:sldMkLst>
        <pc:spChg chg="mod">
          <ac:chgData name="Cheng Ding Xiang" userId="5d49a64f78317fbe" providerId="LiveId" clId="{30AE582C-D817-4B47-99BD-878EB3B4338B}" dt="2022-08-04T02:52:59.834" v="939" actId="12"/>
          <ac:spMkLst>
            <pc:docMk/>
            <pc:sldMk cId="3894860974" sldId="688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2:52:51.011" v="938" actId="12"/>
        <pc:sldMkLst>
          <pc:docMk/>
          <pc:sldMk cId="1110058167" sldId="689"/>
        </pc:sldMkLst>
        <pc:spChg chg="mod">
          <ac:chgData name="Cheng Ding Xiang" userId="5d49a64f78317fbe" providerId="LiveId" clId="{30AE582C-D817-4B47-99BD-878EB3B4338B}" dt="2022-08-04T02:52:51.011" v="938" actId="12"/>
          <ac:spMkLst>
            <pc:docMk/>
            <pc:sldMk cId="1110058167" sldId="689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6:00:34.293" v="2108" actId="20577"/>
        <pc:sldMkLst>
          <pc:docMk/>
          <pc:sldMk cId="3569573770" sldId="690"/>
        </pc:sldMkLst>
        <pc:spChg chg="mod">
          <ac:chgData name="Cheng Ding Xiang" userId="5d49a64f78317fbe" providerId="LiveId" clId="{30AE582C-D817-4B47-99BD-878EB3B4338B}" dt="2022-08-04T06:00:34.293" v="2108" actId="20577"/>
          <ac:spMkLst>
            <pc:docMk/>
            <pc:sldMk cId="3569573770" sldId="690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6:01:11.848" v="2136" actId="20577"/>
        <pc:sldMkLst>
          <pc:docMk/>
          <pc:sldMk cId="60486812" sldId="692"/>
        </pc:sldMkLst>
        <pc:spChg chg="mod">
          <ac:chgData name="Cheng Ding Xiang" userId="5d49a64f78317fbe" providerId="LiveId" clId="{30AE582C-D817-4B47-99BD-878EB3B4338B}" dt="2022-08-04T06:01:11.848" v="2136" actId="20577"/>
          <ac:spMkLst>
            <pc:docMk/>
            <pc:sldMk cId="60486812" sldId="692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6:01:23.685" v="2137" actId="12"/>
        <pc:sldMkLst>
          <pc:docMk/>
          <pc:sldMk cId="1759706907" sldId="693"/>
        </pc:sldMkLst>
        <pc:spChg chg="mod">
          <ac:chgData name="Cheng Ding Xiang" userId="5d49a64f78317fbe" providerId="LiveId" clId="{30AE582C-D817-4B47-99BD-878EB3B4338B}" dt="2022-08-04T06:01:23.685" v="2137" actId="12"/>
          <ac:spMkLst>
            <pc:docMk/>
            <pc:sldMk cId="1759706907" sldId="693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5:59:31.939" v="2098" actId="20577"/>
        <pc:sldMkLst>
          <pc:docMk/>
          <pc:sldMk cId="856209686" sldId="694"/>
        </pc:sldMkLst>
        <pc:spChg chg="mod">
          <ac:chgData name="Cheng Ding Xiang" userId="5d49a64f78317fbe" providerId="LiveId" clId="{30AE582C-D817-4B47-99BD-878EB3B4338B}" dt="2022-08-04T05:59:31.939" v="2098" actId="20577"/>
          <ac:spMkLst>
            <pc:docMk/>
            <pc:sldMk cId="856209686" sldId="694"/>
            <ac:spMk id="3" creationId="{00000000-0000-0000-0000-000000000000}"/>
          </ac:spMkLst>
        </pc:spChg>
      </pc:sldChg>
      <pc:sldChg chg="modSp mod ord">
        <pc:chgData name="Cheng Ding Xiang" userId="5d49a64f78317fbe" providerId="LiveId" clId="{30AE582C-D817-4B47-99BD-878EB3B4338B}" dt="2022-08-04T06:13:52.756" v="2643" actId="14734"/>
        <pc:sldMkLst>
          <pc:docMk/>
          <pc:sldMk cId="3936517414" sldId="695"/>
        </pc:sldMkLst>
        <pc:graphicFrameChg chg="mod modGraphic">
          <ac:chgData name="Cheng Ding Xiang" userId="5d49a64f78317fbe" providerId="LiveId" clId="{30AE582C-D817-4B47-99BD-878EB3B4338B}" dt="2022-08-04T06:13:52.756" v="2643" actId="14734"/>
          <ac:graphicFrameMkLst>
            <pc:docMk/>
            <pc:sldMk cId="3936517414" sldId="695"/>
            <ac:graphicFrameMk id="6" creationId="{00000000-0000-0000-0000-000000000000}"/>
          </ac:graphicFrameMkLst>
        </pc:graphicFrameChg>
      </pc:sldChg>
      <pc:sldChg chg="modSp mod">
        <pc:chgData name="Cheng Ding Xiang" userId="5d49a64f78317fbe" providerId="LiveId" clId="{30AE582C-D817-4B47-99BD-878EB3B4338B}" dt="2022-08-04T02:02:53.178" v="815" actId="12"/>
        <pc:sldMkLst>
          <pc:docMk/>
          <pc:sldMk cId="2252266127" sldId="696"/>
        </pc:sldMkLst>
        <pc:spChg chg="mod">
          <ac:chgData name="Cheng Ding Xiang" userId="5d49a64f78317fbe" providerId="LiveId" clId="{30AE582C-D817-4B47-99BD-878EB3B4338B}" dt="2022-08-04T02:02:53.178" v="815" actId="12"/>
          <ac:spMkLst>
            <pc:docMk/>
            <pc:sldMk cId="2252266127" sldId="696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6:03:21.673" v="2246" actId="20577"/>
        <pc:sldMkLst>
          <pc:docMk/>
          <pc:sldMk cId="217332673" sldId="697"/>
        </pc:sldMkLst>
        <pc:spChg chg="mod">
          <ac:chgData name="Cheng Ding Xiang" userId="5d49a64f78317fbe" providerId="LiveId" clId="{30AE582C-D817-4B47-99BD-878EB3B4338B}" dt="2022-08-04T06:03:21.673" v="2246" actId="20577"/>
          <ac:spMkLst>
            <pc:docMk/>
            <pc:sldMk cId="217332673" sldId="697"/>
            <ac:spMk id="3" creationId="{00000000-0000-0000-0000-000000000000}"/>
          </ac:spMkLst>
        </pc:spChg>
      </pc:sldChg>
      <pc:sldChg chg="addSp modSp mod">
        <pc:chgData name="Cheng Ding Xiang" userId="5d49a64f78317fbe" providerId="LiveId" clId="{30AE582C-D817-4B47-99BD-878EB3B4338B}" dt="2022-08-04T06:06:14.619" v="2250" actId="1076"/>
        <pc:sldMkLst>
          <pc:docMk/>
          <pc:sldMk cId="600706711" sldId="698"/>
        </pc:sldMkLst>
        <pc:spChg chg="mod">
          <ac:chgData name="Cheng Ding Xiang" userId="5d49a64f78317fbe" providerId="LiveId" clId="{30AE582C-D817-4B47-99BD-878EB3B4338B}" dt="2022-08-04T06:05:15.183" v="2248" actId="12"/>
          <ac:spMkLst>
            <pc:docMk/>
            <pc:sldMk cId="600706711" sldId="698"/>
            <ac:spMk id="3" creationId="{00000000-0000-0000-0000-000000000000}"/>
          </ac:spMkLst>
        </pc:spChg>
        <pc:picChg chg="add mod">
          <ac:chgData name="Cheng Ding Xiang" userId="5d49a64f78317fbe" providerId="LiveId" clId="{30AE582C-D817-4B47-99BD-878EB3B4338B}" dt="2022-08-04T06:06:14.619" v="2250" actId="1076"/>
          <ac:picMkLst>
            <pc:docMk/>
            <pc:sldMk cId="600706711" sldId="698"/>
            <ac:picMk id="1026" creationId="{70C6FD8F-3CBC-DBFD-E0FD-28C056B7AE70}"/>
          </ac:picMkLst>
        </pc:picChg>
      </pc:sldChg>
      <pc:sldChg chg="modSp mod">
        <pc:chgData name="Cheng Ding Xiang" userId="5d49a64f78317fbe" providerId="LiveId" clId="{30AE582C-D817-4B47-99BD-878EB3B4338B}" dt="2022-08-04T06:10:21.127" v="2536" actId="20577"/>
        <pc:sldMkLst>
          <pc:docMk/>
          <pc:sldMk cId="1758682961" sldId="699"/>
        </pc:sldMkLst>
        <pc:spChg chg="mod">
          <ac:chgData name="Cheng Ding Xiang" userId="5d49a64f78317fbe" providerId="LiveId" clId="{30AE582C-D817-4B47-99BD-878EB3B4338B}" dt="2022-08-04T06:10:21.127" v="2536" actId="20577"/>
          <ac:spMkLst>
            <pc:docMk/>
            <pc:sldMk cId="1758682961" sldId="699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30AE582C-D817-4B47-99BD-878EB3B4338B}" dt="2022-08-04T05:55:48.150" v="1944" actId="14"/>
        <pc:sldMkLst>
          <pc:docMk/>
          <pc:sldMk cId="1586597847" sldId="700"/>
        </pc:sldMkLst>
        <pc:spChg chg="mod">
          <ac:chgData name="Cheng Ding Xiang" userId="5d49a64f78317fbe" providerId="LiveId" clId="{30AE582C-D817-4B47-99BD-878EB3B4338B}" dt="2022-08-04T05:55:42.532" v="1942" actId="20577"/>
          <ac:spMkLst>
            <pc:docMk/>
            <pc:sldMk cId="1586597847" sldId="700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5:55:48.150" v="1944" actId="14"/>
          <ac:spMkLst>
            <pc:docMk/>
            <pc:sldMk cId="1586597847" sldId="700"/>
            <ac:spMk id="3" creationId="{00000000-0000-0000-0000-000000000000}"/>
          </ac:spMkLst>
        </pc:spChg>
      </pc:sldChg>
      <pc:sldChg chg="modSp add mod ord">
        <pc:chgData name="Cheng Ding Xiang" userId="5d49a64f78317fbe" providerId="LiveId" clId="{30AE582C-D817-4B47-99BD-878EB3B4338B}" dt="2022-08-04T01:49:07.764" v="729" actId="20577"/>
        <pc:sldMkLst>
          <pc:docMk/>
          <pc:sldMk cId="2176407799" sldId="702"/>
        </pc:sldMkLst>
        <pc:spChg chg="mod">
          <ac:chgData name="Cheng Ding Xiang" userId="5d49a64f78317fbe" providerId="LiveId" clId="{30AE582C-D817-4B47-99BD-878EB3B4338B}" dt="2022-08-04T01:45:01.089" v="666" actId="20577"/>
          <ac:spMkLst>
            <pc:docMk/>
            <pc:sldMk cId="2176407799" sldId="702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1:49:07.764" v="729" actId="20577"/>
          <ac:spMkLst>
            <pc:docMk/>
            <pc:sldMk cId="2176407799" sldId="702"/>
            <ac:spMk id="3" creationId="{00000000-0000-0000-0000-000000000000}"/>
          </ac:spMkLst>
        </pc:spChg>
      </pc:sldChg>
      <pc:sldChg chg="modSp new mod">
        <pc:chgData name="Cheng Ding Xiang" userId="5d49a64f78317fbe" providerId="LiveId" clId="{30AE582C-D817-4B47-99BD-878EB3B4338B}" dt="2022-08-04T03:22:49.412" v="1243" actId="20577"/>
        <pc:sldMkLst>
          <pc:docMk/>
          <pc:sldMk cId="192338445" sldId="703"/>
        </pc:sldMkLst>
        <pc:spChg chg="mod">
          <ac:chgData name="Cheng Ding Xiang" userId="5d49a64f78317fbe" providerId="LiveId" clId="{30AE582C-D817-4B47-99BD-878EB3B4338B}" dt="2022-08-04T01:54:29.138" v="760" actId="20577"/>
          <ac:spMkLst>
            <pc:docMk/>
            <pc:sldMk cId="192338445" sldId="703"/>
            <ac:spMk id="2" creationId="{935A92BD-6726-8E9D-4714-AB83465C3B38}"/>
          </ac:spMkLst>
        </pc:spChg>
        <pc:spChg chg="mod">
          <ac:chgData name="Cheng Ding Xiang" userId="5d49a64f78317fbe" providerId="LiveId" clId="{30AE582C-D817-4B47-99BD-878EB3B4338B}" dt="2022-08-04T03:22:49.412" v="1243" actId="20577"/>
          <ac:spMkLst>
            <pc:docMk/>
            <pc:sldMk cId="192338445" sldId="703"/>
            <ac:spMk id="3" creationId="{F98E10CA-CF7C-1532-C40A-10BFD90C0BF5}"/>
          </ac:spMkLst>
        </pc:spChg>
      </pc:sldChg>
      <pc:sldChg chg="modSp add mod ord">
        <pc:chgData name="Cheng Ding Xiang" userId="5d49a64f78317fbe" providerId="LiveId" clId="{30AE582C-D817-4B47-99BD-878EB3B4338B}" dt="2022-08-04T02:29:04.857" v="904" actId="20577"/>
        <pc:sldMkLst>
          <pc:docMk/>
          <pc:sldMk cId="3548623535" sldId="704"/>
        </pc:sldMkLst>
        <pc:spChg chg="mod">
          <ac:chgData name="Cheng Ding Xiang" userId="5d49a64f78317fbe" providerId="LiveId" clId="{30AE582C-D817-4B47-99BD-878EB3B4338B}" dt="2022-08-04T02:29:04.857" v="904" actId="20577"/>
          <ac:spMkLst>
            <pc:docMk/>
            <pc:sldMk cId="3548623535" sldId="704"/>
            <ac:spMk id="2" creationId="{00000000-0000-0000-0000-000000000000}"/>
          </ac:spMkLst>
        </pc:spChg>
      </pc:sldChg>
      <pc:sldChg chg="addSp modSp new mod modClrScheme modAnim chgLayout">
        <pc:chgData name="Cheng Ding Xiang" userId="5d49a64f78317fbe" providerId="LiveId" clId="{30AE582C-D817-4B47-99BD-878EB3B4338B}" dt="2022-08-04T02:39:14.963" v="921" actId="20577"/>
        <pc:sldMkLst>
          <pc:docMk/>
          <pc:sldMk cId="2649036316" sldId="705"/>
        </pc:sldMkLst>
        <pc:spChg chg="mod">
          <ac:chgData name="Cheng Ding Xiang" userId="5d49a64f78317fbe" providerId="LiveId" clId="{30AE582C-D817-4B47-99BD-878EB3B4338B}" dt="2022-08-04T02:37:44.276" v="907" actId="26606"/>
          <ac:spMkLst>
            <pc:docMk/>
            <pc:sldMk cId="2649036316" sldId="705"/>
            <ac:spMk id="2" creationId="{7FB1707C-7374-EA60-4D4E-BE4196C23E8B}"/>
          </ac:spMkLst>
        </pc:spChg>
        <pc:spChg chg="mod">
          <ac:chgData name="Cheng Ding Xiang" userId="5d49a64f78317fbe" providerId="LiveId" clId="{30AE582C-D817-4B47-99BD-878EB3B4338B}" dt="2022-08-04T02:37:44.276" v="907" actId="26606"/>
          <ac:spMkLst>
            <pc:docMk/>
            <pc:sldMk cId="2649036316" sldId="705"/>
            <ac:spMk id="3" creationId="{F9743634-346A-DFF2-EDCB-065CADDF6689}"/>
          </ac:spMkLst>
        </pc:spChg>
        <pc:spChg chg="add mod">
          <ac:chgData name="Cheng Ding Xiang" userId="5d49a64f78317fbe" providerId="LiveId" clId="{30AE582C-D817-4B47-99BD-878EB3B4338B}" dt="2022-08-04T02:39:14.963" v="921" actId="20577"/>
          <ac:spMkLst>
            <pc:docMk/>
            <pc:sldMk cId="2649036316" sldId="705"/>
            <ac:spMk id="9" creationId="{A2BD903F-C56F-FD69-9C8E-FAB0C90847BC}"/>
          </ac:spMkLst>
        </pc:spChg>
        <pc:picChg chg="add mod ord">
          <ac:chgData name="Cheng Ding Xiang" userId="5d49a64f78317fbe" providerId="LiveId" clId="{30AE582C-D817-4B47-99BD-878EB3B4338B}" dt="2022-08-04T02:37:44.276" v="907" actId="26606"/>
          <ac:picMkLst>
            <pc:docMk/>
            <pc:sldMk cId="2649036316" sldId="705"/>
            <ac:picMk id="4" creationId="{2CD2B309-C5A1-407D-D4E9-192DBDF5C92D}"/>
          </ac:picMkLst>
        </pc:picChg>
      </pc:sldChg>
      <pc:sldChg chg="modSp add mod ord">
        <pc:chgData name="Cheng Ding Xiang" userId="5d49a64f78317fbe" providerId="LiveId" clId="{30AE582C-D817-4B47-99BD-878EB3B4338B}" dt="2022-08-04T03:12:27.050" v="1196" actId="20577"/>
        <pc:sldMkLst>
          <pc:docMk/>
          <pc:sldMk cId="2090149180" sldId="706"/>
        </pc:sldMkLst>
        <pc:spChg chg="mod">
          <ac:chgData name="Cheng Ding Xiang" userId="5d49a64f78317fbe" providerId="LiveId" clId="{30AE582C-D817-4B47-99BD-878EB3B4338B}" dt="2022-08-04T03:08:17.462" v="985" actId="20577"/>
          <ac:spMkLst>
            <pc:docMk/>
            <pc:sldMk cId="2090149180" sldId="706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3:12:27.050" v="1196" actId="20577"/>
          <ac:spMkLst>
            <pc:docMk/>
            <pc:sldMk cId="2090149180" sldId="706"/>
            <ac:spMk id="3" creationId="{00000000-0000-0000-0000-000000000000}"/>
          </ac:spMkLst>
        </pc:spChg>
      </pc:sldChg>
      <pc:sldChg chg="modSp add mod ord">
        <pc:chgData name="Cheng Ding Xiang" userId="5d49a64f78317fbe" providerId="LiveId" clId="{30AE582C-D817-4B47-99BD-878EB3B4338B}" dt="2022-08-04T03:21:23.720" v="1217" actId="20577"/>
        <pc:sldMkLst>
          <pc:docMk/>
          <pc:sldMk cId="2687906098" sldId="707"/>
        </pc:sldMkLst>
        <pc:spChg chg="mod">
          <ac:chgData name="Cheng Ding Xiang" userId="5d49a64f78317fbe" providerId="LiveId" clId="{30AE582C-D817-4B47-99BD-878EB3B4338B}" dt="2022-08-04T03:21:20.483" v="1214" actId="20577"/>
          <ac:spMkLst>
            <pc:docMk/>
            <pc:sldMk cId="2687906098" sldId="707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3:21:23.720" v="1217" actId="20577"/>
          <ac:spMkLst>
            <pc:docMk/>
            <pc:sldMk cId="2687906098" sldId="707"/>
            <ac:spMk id="3" creationId="{00000000-0000-0000-0000-000000000000}"/>
          </ac:spMkLst>
        </pc:spChg>
      </pc:sldChg>
      <pc:sldChg chg="addSp delSp modSp add mod ord delAnim modAnim">
        <pc:chgData name="Cheng Ding Xiang" userId="5d49a64f78317fbe" providerId="LiveId" clId="{30AE582C-D817-4B47-99BD-878EB3B4338B}" dt="2022-08-04T05:41:30.743" v="1638"/>
        <pc:sldMkLst>
          <pc:docMk/>
          <pc:sldMk cId="1794129462" sldId="708"/>
        </pc:sldMkLst>
        <pc:spChg chg="mod">
          <ac:chgData name="Cheng Ding Xiang" userId="5d49a64f78317fbe" providerId="LiveId" clId="{30AE582C-D817-4B47-99BD-878EB3B4338B}" dt="2022-08-04T03:22:43.803" v="1240" actId="20577"/>
          <ac:spMkLst>
            <pc:docMk/>
            <pc:sldMk cId="1794129462" sldId="708"/>
            <ac:spMk id="9" creationId="{A2BD903F-C56F-FD69-9C8E-FAB0C90847BC}"/>
          </ac:spMkLst>
        </pc:spChg>
        <pc:picChg chg="del">
          <ac:chgData name="Cheng Ding Xiang" userId="5d49a64f78317fbe" providerId="LiveId" clId="{30AE582C-D817-4B47-99BD-878EB3B4338B}" dt="2022-08-04T03:21:42.230" v="1221" actId="478"/>
          <ac:picMkLst>
            <pc:docMk/>
            <pc:sldMk cId="1794129462" sldId="708"/>
            <ac:picMk id="4" creationId="{2CD2B309-C5A1-407D-D4E9-192DBDF5C92D}"/>
          </ac:picMkLst>
        </pc:picChg>
        <pc:picChg chg="add del mod ord">
          <ac:chgData name="Cheng Ding Xiang" userId="5d49a64f78317fbe" providerId="LiveId" clId="{30AE582C-D817-4B47-99BD-878EB3B4338B}" dt="2022-08-04T05:07:52.375" v="1244" actId="478"/>
          <ac:picMkLst>
            <pc:docMk/>
            <pc:sldMk cId="1794129462" sldId="708"/>
            <ac:picMk id="5" creationId="{ABB8E428-BF78-AB9E-6767-5A3531FC6E74}"/>
          </ac:picMkLst>
        </pc:picChg>
        <pc:picChg chg="add del mod">
          <ac:chgData name="Cheng Ding Xiang" userId="5d49a64f78317fbe" providerId="LiveId" clId="{30AE582C-D817-4B47-99BD-878EB3B4338B}" dt="2022-08-04T05:40:57.360" v="1637" actId="478"/>
          <ac:picMkLst>
            <pc:docMk/>
            <pc:sldMk cId="1794129462" sldId="708"/>
            <ac:picMk id="6" creationId="{ABB92EB9-31A5-1CD7-B6F2-44CD3D728715}"/>
          </ac:picMkLst>
        </pc:picChg>
        <pc:picChg chg="add mod">
          <ac:chgData name="Cheng Ding Xiang" userId="5d49a64f78317fbe" providerId="LiveId" clId="{30AE582C-D817-4B47-99BD-878EB3B4338B}" dt="2022-08-04T05:41:30.743" v="1638"/>
          <ac:picMkLst>
            <pc:docMk/>
            <pc:sldMk cId="1794129462" sldId="708"/>
            <ac:picMk id="7" creationId="{A69E7E35-1005-C512-94C1-DC16138DF1CA}"/>
          </ac:picMkLst>
        </pc:picChg>
      </pc:sldChg>
      <pc:sldChg chg="modSp add mod ord">
        <pc:chgData name="Cheng Ding Xiang" userId="5d49a64f78317fbe" providerId="LiveId" clId="{30AE582C-D817-4B47-99BD-878EB3B4338B}" dt="2022-08-04T05:12:14.773" v="1628" actId="20577"/>
        <pc:sldMkLst>
          <pc:docMk/>
          <pc:sldMk cId="3722334241" sldId="709"/>
        </pc:sldMkLst>
        <pc:spChg chg="mod">
          <ac:chgData name="Cheng Ding Xiang" userId="5d49a64f78317fbe" providerId="LiveId" clId="{30AE582C-D817-4B47-99BD-878EB3B4338B}" dt="2022-08-04T05:09:41.259" v="1252" actId="20577"/>
          <ac:spMkLst>
            <pc:docMk/>
            <pc:sldMk cId="3722334241" sldId="709"/>
            <ac:spMk id="2" creationId="{00000000-0000-0000-0000-000000000000}"/>
          </ac:spMkLst>
        </pc:spChg>
        <pc:spChg chg="mod">
          <ac:chgData name="Cheng Ding Xiang" userId="5d49a64f78317fbe" providerId="LiveId" clId="{30AE582C-D817-4B47-99BD-878EB3B4338B}" dt="2022-08-04T05:12:14.773" v="1628" actId="20577"/>
          <ac:spMkLst>
            <pc:docMk/>
            <pc:sldMk cId="3722334241" sldId="709"/>
            <ac:spMk id="3" creationId="{00000000-0000-0000-0000-000000000000}"/>
          </ac:spMkLst>
        </pc:spChg>
      </pc:sldChg>
      <pc:sldChg chg="modSp add mod ord">
        <pc:chgData name="Cheng Ding Xiang" userId="5d49a64f78317fbe" providerId="LiveId" clId="{30AE582C-D817-4B47-99BD-878EB3B4338B}" dt="2022-08-04T05:10:52.146" v="1403"/>
        <pc:sldMkLst>
          <pc:docMk/>
          <pc:sldMk cId="3844830415" sldId="710"/>
        </pc:sldMkLst>
        <pc:spChg chg="mod">
          <ac:chgData name="Cheng Ding Xiang" userId="5d49a64f78317fbe" providerId="LiveId" clId="{30AE582C-D817-4B47-99BD-878EB3B4338B}" dt="2022-08-04T05:10:48.814" v="1401" actId="20577"/>
          <ac:spMkLst>
            <pc:docMk/>
            <pc:sldMk cId="3844830415" sldId="710"/>
            <ac:spMk id="3" creationId="{00000000-0000-0000-0000-000000000000}"/>
          </ac:spMkLst>
        </pc:spChg>
      </pc:sldChg>
      <pc:sldChg chg="modSp add mod">
        <pc:chgData name="Cheng Ding Xiang" userId="5d49a64f78317fbe" providerId="LiveId" clId="{30AE582C-D817-4B47-99BD-878EB3B4338B}" dt="2022-08-04T05:44:17.836" v="1929" actId="20577"/>
        <pc:sldMkLst>
          <pc:docMk/>
          <pc:sldMk cId="2287371243" sldId="711"/>
        </pc:sldMkLst>
        <pc:spChg chg="mod">
          <ac:chgData name="Cheng Ding Xiang" userId="5d49a64f78317fbe" providerId="LiveId" clId="{30AE582C-D817-4B47-99BD-878EB3B4338B}" dt="2022-08-04T05:44:17.836" v="1929" actId="20577"/>
          <ac:spMkLst>
            <pc:docMk/>
            <pc:sldMk cId="2287371243" sldId="711"/>
            <ac:spMk id="3" creationId="{00000000-0000-0000-0000-000000000000}"/>
          </ac:spMkLst>
        </pc:spChg>
      </pc:sldChg>
      <pc:sldChg chg="new del">
        <pc:chgData name="Cheng Ding Xiang" userId="5d49a64f78317fbe" providerId="LiveId" clId="{30AE582C-D817-4B47-99BD-878EB3B4338B}" dt="2022-08-04T05:56:30.392" v="1960" actId="47"/>
        <pc:sldMkLst>
          <pc:docMk/>
          <pc:sldMk cId="3081381239" sldId="712"/>
        </pc:sldMkLst>
      </pc:sldChg>
      <pc:sldChg chg="modSp new mod">
        <pc:chgData name="Cheng Ding Xiang" userId="5d49a64f78317fbe" providerId="LiveId" clId="{30AE582C-D817-4B47-99BD-878EB3B4338B}" dt="2022-08-04T05:56:28.372" v="1959" actId="20577"/>
        <pc:sldMkLst>
          <pc:docMk/>
          <pc:sldMk cId="391821194" sldId="713"/>
        </pc:sldMkLst>
        <pc:spChg chg="mod">
          <ac:chgData name="Cheng Ding Xiang" userId="5d49a64f78317fbe" providerId="LiveId" clId="{30AE582C-D817-4B47-99BD-878EB3B4338B}" dt="2022-08-04T05:56:28.372" v="1959" actId="20577"/>
          <ac:spMkLst>
            <pc:docMk/>
            <pc:sldMk cId="391821194" sldId="713"/>
            <ac:spMk id="2" creationId="{6B37701F-D610-9F7A-1976-9F3A01189AE1}"/>
          </ac:spMkLst>
        </pc:spChg>
      </pc:sldChg>
      <pc:sldChg chg="modSp add mod">
        <pc:chgData name="Cheng Ding Xiang" userId="5d49a64f78317fbe" providerId="LiveId" clId="{30AE582C-D817-4B47-99BD-878EB3B4338B}" dt="2022-08-04T06:10:50.560" v="2608" actId="20577"/>
        <pc:sldMkLst>
          <pc:docMk/>
          <pc:sldMk cId="1516179774" sldId="714"/>
        </pc:sldMkLst>
        <pc:spChg chg="mod">
          <ac:chgData name="Cheng Ding Xiang" userId="5d49a64f78317fbe" providerId="LiveId" clId="{30AE582C-D817-4B47-99BD-878EB3B4338B}" dt="2022-08-04T06:10:50.560" v="2608" actId="20577"/>
          <ac:spMkLst>
            <pc:docMk/>
            <pc:sldMk cId="1516179774" sldId="714"/>
            <ac:spMk id="3" creationId="{00000000-0000-0000-0000-000000000000}"/>
          </ac:spMkLst>
        </pc:spChg>
      </pc:sldChg>
      <pc:sldMasterChg chg="setBg modSldLayout">
        <pc:chgData name="Cheng Ding Xiang" userId="5d49a64f78317fbe" providerId="LiveId" clId="{30AE582C-D817-4B47-99BD-878EB3B4338B}" dt="2022-08-03T08:23:12.344" v="23"/>
        <pc:sldMasterMkLst>
          <pc:docMk/>
          <pc:sldMasterMk cId="3772834893" sldId="2147484237"/>
        </pc:sldMasterMkLst>
        <pc:sldLayoutChg chg="setBg">
          <pc:chgData name="Cheng Ding Xiang" userId="5d49a64f78317fbe" providerId="LiveId" clId="{30AE582C-D817-4B47-99BD-878EB3B4338B}" dt="2022-08-03T08:23:12.344" v="23"/>
          <pc:sldLayoutMkLst>
            <pc:docMk/>
            <pc:sldMasterMk cId="3772834893" sldId="2147484237"/>
            <pc:sldLayoutMk cId="1485039233" sldId="2147484238"/>
          </pc:sldLayoutMkLst>
        </pc:sldLayoutChg>
        <pc:sldLayoutChg chg="setBg">
          <pc:chgData name="Cheng Ding Xiang" userId="5d49a64f78317fbe" providerId="LiveId" clId="{30AE582C-D817-4B47-99BD-878EB3B4338B}" dt="2022-08-03T08:23:12.344" v="23"/>
          <pc:sldLayoutMkLst>
            <pc:docMk/>
            <pc:sldMasterMk cId="3772834893" sldId="2147484237"/>
            <pc:sldLayoutMk cId="3670615797" sldId="2147484241"/>
          </pc:sldLayoutMkLst>
        </pc:sldLayoutChg>
      </pc:sldMasterChg>
    </pc:docChg>
  </pc:docChgLst>
  <pc:docChgLst>
    <pc:chgData name="Cheng Ding Xiang" userId="5d49a64f78317fbe" providerId="LiveId" clId="{C3C5DA39-6253-4E70-90B2-079A05A9A9CD}"/>
    <pc:docChg chg="undo custSel addSld delSld modSld sldOrd">
      <pc:chgData name="Cheng Ding Xiang" userId="5d49a64f78317fbe" providerId="LiveId" clId="{C3C5DA39-6253-4E70-90B2-079A05A9A9CD}" dt="2020-09-05T09:53:42.806" v="6378" actId="20577"/>
      <pc:docMkLst>
        <pc:docMk/>
      </pc:docMkLst>
      <pc:sldChg chg="modSp add mod">
        <pc:chgData name="Cheng Ding Xiang" userId="5d49a64f78317fbe" providerId="LiveId" clId="{C3C5DA39-6253-4E70-90B2-079A05A9A9CD}" dt="2020-09-01T09:49:59.780" v="884" actId="1076"/>
        <pc:sldMkLst>
          <pc:docMk/>
          <pc:sldMk cId="3632435764" sldId="433"/>
        </pc:sldMkLst>
        <pc:spChg chg="mod">
          <ac:chgData name="Cheng Ding Xiang" userId="5d49a64f78317fbe" providerId="LiveId" clId="{C3C5DA39-6253-4E70-90B2-079A05A9A9CD}" dt="2020-09-01T09:49:59.780" v="884" actId="1076"/>
          <ac:spMkLst>
            <pc:docMk/>
            <pc:sldMk cId="3632435764" sldId="433"/>
            <ac:spMk id="68" creationId="{00000000-0000-0000-0000-000000000000}"/>
          </ac:spMkLst>
        </pc:spChg>
      </pc:sldChg>
      <pc:sldChg chg="add">
        <pc:chgData name="Cheng Ding Xiang" userId="5d49a64f78317fbe" providerId="LiveId" clId="{C3C5DA39-6253-4E70-90B2-079A05A9A9CD}" dt="2020-09-01T09:49:45.689" v="883"/>
        <pc:sldMkLst>
          <pc:docMk/>
          <pc:sldMk cId="1044398367" sldId="450"/>
        </pc:sldMkLst>
      </pc:sldChg>
      <pc:sldChg chg="del">
        <pc:chgData name="Cheng Ding Xiang" userId="5d49a64f78317fbe" providerId="LiveId" clId="{C3C5DA39-6253-4E70-90B2-079A05A9A9CD}" dt="2020-09-01T09:01:03.613" v="202" actId="47"/>
        <pc:sldMkLst>
          <pc:docMk/>
          <pc:sldMk cId="1712475632" sldId="564"/>
        </pc:sldMkLst>
      </pc:sldChg>
      <pc:sldChg chg="modSp mod">
        <pc:chgData name="Cheng Ding Xiang" userId="5d49a64f78317fbe" providerId="LiveId" clId="{C3C5DA39-6253-4E70-90B2-079A05A9A9CD}" dt="2020-09-01T08:40:22.937" v="198" actId="20577"/>
        <pc:sldMkLst>
          <pc:docMk/>
          <pc:sldMk cId="1247742904" sldId="607"/>
        </pc:sldMkLst>
        <pc:spChg chg="mod">
          <ac:chgData name="Cheng Ding Xiang" userId="5d49a64f78317fbe" providerId="LiveId" clId="{C3C5DA39-6253-4E70-90B2-079A05A9A9CD}" dt="2020-09-01T08:40:22.937" v="198" actId="20577"/>
          <ac:spMkLst>
            <pc:docMk/>
            <pc:sldMk cId="1247742904" sldId="607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7:26:14.861" v="25" actId="20577"/>
          <ac:spMkLst>
            <pc:docMk/>
            <pc:sldMk cId="1247742904" sldId="607"/>
            <ac:spMk id="4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8:00:48.779" v="55" actId="20577"/>
          <ac:spMkLst>
            <pc:docMk/>
            <pc:sldMk cId="1247742904" sldId="607"/>
            <ac:spMk id="5" creationId="{00000000-0000-0000-0000-000000000000}"/>
          </ac:spMkLst>
        </pc:spChg>
      </pc:sldChg>
      <pc:sldChg chg="del">
        <pc:chgData name="Cheng Ding Xiang" userId="5d49a64f78317fbe" providerId="LiveId" clId="{C3C5DA39-6253-4E70-90B2-079A05A9A9CD}" dt="2020-09-05T06:58:26.730" v="4181" actId="47"/>
        <pc:sldMkLst>
          <pc:docMk/>
          <pc:sldMk cId="4218597399" sldId="608"/>
        </pc:sldMkLst>
      </pc:sldChg>
      <pc:sldChg chg="del">
        <pc:chgData name="Cheng Ding Xiang" userId="5d49a64f78317fbe" providerId="LiveId" clId="{C3C5DA39-6253-4E70-90B2-079A05A9A9CD}" dt="2020-09-01T09:05:46.991" v="262" actId="47"/>
        <pc:sldMkLst>
          <pc:docMk/>
          <pc:sldMk cId="4095714701" sldId="614"/>
        </pc:sldMkLst>
      </pc:sldChg>
      <pc:sldChg chg="addSp delSp modSp del mod">
        <pc:chgData name="Cheng Ding Xiang" userId="5d49a64f78317fbe" providerId="LiveId" clId="{C3C5DA39-6253-4E70-90B2-079A05A9A9CD}" dt="2020-09-01T13:10:10.079" v="3641" actId="47"/>
        <pc:sldMkLst>
          <pc:docMk/>
          <pc:sldMk cId="357022774" sldId="617"/>
        </pc:sldMkLst>
        <pc:spChg chg="mod">
          <ac:chgData name="Cheng Ding Xiang" userId="5d49a64f78317fbe" providerId="LiveId" clId="{C3C5DA39-6253-4E70-90B2-079A05A9A9CD}" dt="2020-09-01T12:31:22.230" v="3002" actId="20577"/>
          <ac:spMkLst>
            <pc:docMk/>
            <pc:sldMk cId="357022774" sldId="617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12:31:29.903" v="3003" actId="6549"/>
          <ac:spMkLst>
            <pc:docMk/>
            <pc:sldMk cId="357022774" sldId="617"/>
            <ac:spMk id="3" creationId="{00000000-0000-0000-0000-000000000000}"/>
          </ac:spMkLst>
        </pc:spChg>
        <pc:graphicFrameChg chg="add del mod modGraphic">
          <ac:chgData name="Cheng Ding Xiang" userId="5d49a64f78317fbe" providerId="LiveId" clId="{C3C5DA39-6253-4E70-90B2-079A05A9A9CD}" dt="2020-09-01T13:04:48.270" v="3172" actId="478"/>
          <ac:graphicFrameMkLst>
            <pc:docMk/>
            <pc:sldMk cId="357022774" sldId="617"/>
            <ac:graphicFrameMk id="6" creationId="{14FA94C3-2075-4141-A2FC-CCDD9DB8CCC8}"/>
          </ac:graphicFrameMkLst>
        </pc:graphicFrameChg>
      </pc:sldChg>
      <pc:sldChg chg="del">
        <pc:chgData name="Cheng Ding Xiang" userId="5d49a64f78317fbe" providerId="LiveId" clId="{C3C5DA39-6253-4E70-90B2-079A05A9A9CD}" dt="2020-09-01T09:00:58.645" v="201" actId="47"/>
        <pc:sldMkLst>
          <pc:docMk/>
          <pc:sldMk cId="2270790801" sldId="618"/>
        </pc:sldMkLst>
      </pc:sldChg>
      <pc:sldChg chg="del">
        <pc:chgData name="Cheng Ding Xiang" userId="5d49a64f78317fbe" providerId="LiveId" clId="{C3C5DA39-6253-4E70-90B2-079A05A9A9CD}" dt="2020-09-05T06:58:26.730" v="4181" actId="47"/>
        <pc:sldMkLst>
          <pc:docMk/>
          <pc:sldMk cId="4223532535" sldId="622"/>
        </pc:sldMkLst>
      </pc:sldChg>
      <pc:sldChg chg="modSp del mod">
        <pc:chgData name="Cheng Ding Xiang" userId="5d49a64f78317fbe" providerId="LiveId" clId="{C3C5DA39-6253-4E70-90B2-079A05A9A9CD}" dt="2020-09-01T09:27:44.621" v="826" actId="47"/>
        <pc:sldMkLst>
          <pc:docMk/>
          <pc:sldMk cId="2153884255" sldId="623"/>
        </pc:sldMkLst>
        <pc:spChg chg="mod">
          <ac:chgData name="Cheng Ding Xiang" userId="5d49a64f78317fbe" providerId="LiveId" clId="{C3C5DA39-6253-4E70-90B2-079A05A9A9CD}" dt="2020-09-01T09:06:01.037" v="288" actId="20577"/>
          <ac:spMkLst>
            <pc:docMk/>
            <pc:sldMk cId="2153884255" sldId="623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1T09:13:36.640" v="748" actId="20577"/>
          <ac:spMkLst>
            <pc:docMk/>
            <pc:sldMk cId="2153884255" sldId="623"/>
            <ac:spMk id="3" creationId="{00000000-0000-0000-0000-000000000000}"/>
          </ac:spMkLst>
        </pc:spChg>
      </pc:sldChg>
      <pc:sldChg chg="del">
        <pc:chgData name="Cheng Ding Xiang" userId="5d49a64f78317fbe" providerId="LiveId" clId="{C3C5DA39-6253-4E70-90B2-079A05A9A9CD}" dt="2020-09-01T13:14:50.141" v="3901" actId="47"/>
        <pc:sldMkLst>
          <pc:docMk/>
          <pc:sldMk cId="987196024" sldId="626"/>
        </pc:sldMkLst>
      </pc:sldChg>
      <pc:sldChg chg="del">
        <pc:chgData name="Cheng Ding Xiang" userId="5d49a64f78317fbe" providerId="LiveId" clId="{C3C5DA39-6253-4E70-90B2-079A05A9A9CD}" dt="2020-09-01T09:00:56.588" v="200" actId="47"/>
        <pc:sldMkLst>
          <pc:docMk/>
          <pc:sldMk cId="932585416" sldId="628"/>
        </pc:sldMkLst>
      </pc:sldChg>
      <pc:sldChg chg="del">
        <pc:chgData name="Cheng Ding Xiang" userId="5d49a64f78317fbe" providerId="LiveId" clId="{C3C5DA39-6253-4E70-90B2-079A05A9A9CD}" dt="2020-09-01T13:14:49.195" v="3900" actId="47"/>
        <pc:sldMkLst>
          <pc:docMk/>
          <pc:sldMk cId="460044292" sldId="630"/>
        </pc:sldMkLst>
      </pc:sldChg>
      <pc:sldChg chg="del">
        <pc:chgData name="Cheng Ding Xiang" userId="5d49a64f78317fbe" providerId="LiveId" clId="{C3C5DA39-6253-4E70-90B2-079A05A9A9CD}" dt="2020-09-01T13:14:48.138" v="3899" actId="47"/>
        <pc:sldMkLst>
          <pc:docMk/>
          <pc:sldMk cId="233088948" sldId="631"/>
        </pc:sldMkLst>
      </pc:sldChg>
      <pc:sldChg chg="del">
        <pc:chgData name="Cheng Ding Xiang" userId="5d49a64f78317fbe" providerId="LiveId" clId="{C3C5DA39-6253-4E70-90B2-079A05A9A9CD}" dt="2020-09-01T09:00:47.694" v="199" actId="47"/>
        <pc:sldMkLst>
          <pc:docMk/>
          <pc:sldMk cId="2395017267" sldId="632"/>
        </pc:sldMkLst>
      </pc:sldChg>
      <pc:sldChg chg="del">
        <pc:chgData name="Cheng Ding Xiang" userId="5d49a64f78317fbe" providerId="LiveId" clId="{C3C5DA39-6253-4E70-90B2-079A05A9A9CD}" dt="2020-09-01T09:00:47.694" v="199" actId="47"/>
        <pc:sldMkLst>
          <pc:docMk/>
          <pc:sldMk cId="1859572264" sldId="633"/>
        </pc:sldMkLst>
      </pc:sldChg>
      <pc:sldChg chg="del">
        <pc:chgData name="Cheng Ding Xiang" userId="5d49a64f78317fbe" providerId="LiveId" clId="{C3C5DA39-6253-4E70-90B2-079A05A9A9CD}" dt="2020-09-01T13:14:52.098" v="3902" actId="47"/>
        <pc:sldMkLst>
          <pc:docMk/>
          <pc:sldMk cId="2357956247" sldId="634"/>
        </pc:sldMkLst>
      </pc:sldChg>
      <pc:sldChg chg="del">
        <pc:chgData name="Cheng Ding Xiang" userId="5d49a64f78317fbe" providerId="LiveId" clId="{C3C5DA39-6253-4E70-90B2-079A05A9A9CD}" dt="2020-09-01T13:14:53.833" v="3903" actId="47"/>
        <pc:sldMkLst>
          <pc:docMk/>
          <pc:sldMk cId="3990914822" sldId="635"/>
        </pc:sldMkLst>
      </pc:sldChg>
      <pc:sldChg chg="del">
        <pc:chgData name="Cheng Ding Xiang" userId="5d49a64f78317fbe" providerId="LiveId" clId="{C3C5DA39-6253-4E70-90B2-079A05A9A9CD}" dt="2020-09-01T13:14:54.900" v="3904" actId="47"/>
        <pc:sldMkLst>
          <pc:docMk/>
          <pc:sldMk cId="993012514" sldId="636"/>
        </pc:sldMkLst>
      </pc:sldChg>
      <pc:sldChg chg="del">
        <pc:chgData name="Cheng Ding Xiang" userId="5d49a64f78317fbe" providerId="LiveId" clId="{C3C5DA39-6253-4E70-90B2-079A05A9A9CD}" dt="2020-09-01T13:14:56.234" v="3905" actId="47"/>
        <pc:sldMkLst>
          <pc:docMk/>
          <pc:sldMk cId="82841565" sldId="637"/>
        </pc:sldMkLst>
      </pc:sldChg>
      <pc:sldChg chg="modSp del mod ord">
        <pc:chgData name="Cheng Ding Xiang" userId="5d49a64f78317fbe" providerId="LiveId" clId="{C3C5DA39-6253-4E70-90B2-079A05A9A9CD}" dt="2020-09-01T13:16:16.971" v="3909" actId="47"/>
        <pc:sldMkLst>
          <pc:docMk/>
          <pc:sldMk cId="1718692007" sldId="638"/>
        </pc:sldMkLst>
        <pc:spChg chg="mod">
          <ac:chgData name="Cheng Ding Xiang" userId="5d49a64f78317fbe" providerId="LiveId" clId="{C3C5DA39-6253-4E70-90B2-079A05A9A9CD}" dt="2020-09-01T13:15:46.577" v="3908" actId="6549"/>
          <ac:spMkLst>
            <pc:docMk/>
            <pc:sldMk cId="1718692007" sldId="638"/>
            <ac:spMk id="3" creationId="{00000000-0000-0000-0000-000000000000}"/>
          </ac:spMkLst>
        </pc:spChg>
      </pc:sldChg>
      <pc:sldChg chg="addSp delSp modSp new mod">
        <pc:chgData name="Cheng Ding Xiang" userId="5d49a64f78317fbe" providerId="LiveId" clId="{C3C5DA39-6253-4E70-90B2-079A05A9A9CD}" dt="2020-09-05T07:08:49.395" v="4216" actId="14100"/>
        <pc:sldMkLst>
          <pc:docMk/>
          <pc:sldMk cId="2807479195" sldId="639"/>
        </pc:sldMkLst>
        <pc:spChg chg="mod">
          <ac:chgData name="Cheng Ding Xiang" userId="5d49a64f78317fbe" providerId="LiveId" clId="{C3C5DA39-6253-4E70-90B2-079A05A9A9CD}" dt="2020-09-01T08:23:12.371" v="69" actId="20577"/>
          <ac:spMkLst>
            <pc:docMk/>
            <pc:sldMk cId="2807479195" sldId="639"/>
            <ac:spMk id="2" creationId="{BEFDA42E-268E-4788-AEDB-E0F1C40F3AA5}"/>
          </ac:spMkLst>
        </pc:spChg>
        <pc:spChg chg="mod">
          <ac:chgData name="Cheng Ding Xiang" userId="5d49a64f78317fbe" providerId="LiveId" clId="{C3C5DA39-6253-4E70-90B2-079A05A9A9CD}" dt="2020-09-05T07:01:12.003" v="4204" actId="1076"/>
          <ac:spMkLst>
            <pc:docMk/>
            <pc:sldMk cId="2807479195" sldId="639"/>
            <ac:spMk id="3" creationId="{87EB5D02-6FB9-494F-833E-B6A00AF6E67A}"/>
          </ac:spMkLst>
        </pc:spChg>
        <pc:spChg chg="add mod">
          <ac:chgData name="Cheng Ding Xiang" userId="5d49a64f78317fbe" providerId="LiveId" clId="{C3C5DA39-6253-4E70-90B2-079A05A9A9CD}" dt="2020-09-05T07:00:54.111" v="4197" actId="1076"/>
          <ac:spMkLst>
            <pc:docMk/>
            <pc:sldMk cId="2807479195" sldId="639"/>
            <ac:spMk id="8" creationId="{312E6827-27E5-473A-BC7C-006D76C6C4F4}"/>
          </ac:spMkLst>
        </pc:spChg>
        <pc:picChg chg="add mod">
          <ac:chgData name="Cheng Ding Xiang" userId="5d49a64f78317fbe" providerId="LiveId" clId="{C3C5DA39-6253-4E70-90B2-079A05A9A9CD}" dt="2020-09-05T07:00:58.193" v="4198" actId="1076"/>
          <ac:picMkLst>
            <pc:docMk/>
            <pc:sldMk cId="2807479195" sldId="639"/>
            <ac:picMk id="7" creationId="{D492BEF0-57D3-427C-B287-FEDE45853804}"/>
          </ac:picMkLst>
        </pc:picChg>
        <pc:picChg chg="add mod">
          <ac:chgData name="Cheng Ding Xiang" userId="5d49a64f78317fbe" providerId="LiveId" clId="{C3C5DA39-6253-4E70-90B2-079A05A9A9CD}" dt="2020-09-05T07:08:49.395" v="4216" actId="14100"/>
          <ac:picMkLst>
            <pc:docMk/>
            <pc:sldMk cId="2807479195" sldId="639"/>
            <ac:picMk id="10" creationId="{CA1AA4D5-3FB8-4E48-A121-355BEC5FFB51}"/>
          </ac:picMkLst>
        </pc:picChg>
        <pc:picChg chg="add del mod">
          <ac:chgData name="Cheng Ding Xiang" userId="5d49a64f78317fbe" providerId="LiveId" clId="{C3C5DA39-6253-4E70-90B2-079A05A9A9CD}" dt="2020-09-05T07:08:02.317" v="4212"/>
          <ac:picMkLst>
            <pc:docMk/>
            <pc:sldMk cId="2807479195" sldId="639"/>
            <ac:picMk id="1026" creationId="{337F1A2D-23FD-434F-BDF6-F197DF232AC9}"/>
          </ac:picMkLst>
        </pc:picChg>
      </pc:sldChg>
      <pc:sldChg chg="new del">
        <pc:chgData name="Cheng Ding Xiang" userId="5d49a64f78317fbe" providerId="LiveId" clId="{C3C5DA39-6253-4E70-90B2-079A05A9A9CD}" dt="2020-09-01T08:01:07.928" v="57" actId="47"/>
        <pc:sldMkLst>
          <pc:docMk/>
          <pc:sldMk cId="3772440411" sldId="639"/>
        </pc:sldMkLst>
      </pc:sldChg>
      <pc:sldChg chg="modSp add mod ord">
        <pc:chgData name="Cheng Ding Xiang" userId="5d49a64f78317fbe" providerId="LiveId" clId="{C3C5DA39-6253-4E70-90B2-079A05A9A9CD}" dt="2020-09-01T12:09:54.277" v="2115" actId="20577"/>
        <pc:sldMkLst>
          <pc:docMk/>
          <pc:sldMk cId="1644469863" sldId="640"/>
        </pc:sldMkLst>
        <pc:spChg chg="mod">
          <ac:chgData name="Cheng Ding Xiang" userId="5d49a64f78317fbe" providerId="LiveId" clId="{C3C5DA39-6253-4E70-90B2-079A05A9A9CD}" dt="2020-09-01T12:09:54.277" v="2115" actId="20577"/>
          <ac:spMkLst>
            <pc:docMk/>
            <pc:sldMk cId="1644469863" sldId="640"/>
            <ac:spMk id="3" creationId="{00000000-0000-0000-0000-000000000000}"/>
          </ac:spMkLst>
        </pc:spChg>
      </pc:sldChg>
      <pc:sldChg chg="addSp modSp new del mod">
        <pc:chgData name="Cheng Ding Xiang" userId="5d49a64f78317fbe" providerId="LiveId" clId="{C3C5DA39-6253-4E70-90B2-079A05A9A9CD}" dt="2020-09-01T10:48:41.972" v="1833" actId="47"/>
        <pc:sldMkLst>
          <pc:docMk/>
          <pc:sldMk cId="3556870797" sldId="641"/>
        </pc:sldMkLst>
        <pc:spChg chg="mod">
          <ac:chgData name="Cheng Ding Xiang" userId="5d49a64f78317fbe" providerId="LiveId" clId="{C3C5DA39-6253-4E70-90B2-079A05A9A9CD}" dt="2020-09-01T09:47:44.962" v="864" actId="20577"/>
          <ac:spMkLst>
            <pc:docMk/>
            <pc:sldMk cId="3556870797" sldId="641"/>
            <ac:spMk id="2" creationId="{9FB07359-8DCC-4E9B-B6EF-DF04F1B8F65E}"/>
          </ac:spMkLst>
        </pc:spChg>
        <pc:spChg chg="mod">
          <ac:chgData name="Cheng Ding Xiang" userId="5d49a64f78317fbe" providerId="LiveId" clId="{C3C5DA39-6253-4E70-90B2-079A05A9A9CD}" dt="2020-09-01T09:52:37.280" v="918" actId="1076"/>
          <ac:spMkLst>
            <pc:docMk/>
            <pc:sldMk cId="3556870797" sldId="641"/>
            <ac:spMk id="3" creationId="{78241EC8-957E-466E-8FEA-367A6F4948AE}"/>
          </ac:spMkLst>
        </pc:spChg>
        <pc:picChg chg="add mod">
          <ac:chgData name="Cheng Ding Xiang" userId="5d49a64f78317fbe" providerId="LiveId" clId="{C3C5DA39-6253-4E70-90B2-079A05A9A9CD}" dt="2020-09-01T09:52:52.160" v="924" actId="1076"/>
          <ac:picMkLst>
            <pc:docMk/>
            <pc:sldMk cId="3556870797" sldId="641"/>
            <ac:picMk id="1026" creationId="{271D1B42-B552-4B4B-B429-95CDDCDB3842}"/>
          </ac:picMkLst>
        </pc:picChg>
      </pc:sldChg>
      <pc:sldChg chg="modSp new mod ord">
        <pc:chgData name="Cheng Ding Xiang" userId="5d49a64f78317fbe" providerId="LiveId" clId="{C3C5DA39-6253-4E70-90B2-079A05A9A9CD}" dt="2020-09-05T07:13:19.601" v="4541" actId="20577"/>
        <pc:sldMkLst>
          <pc:docMk/>
          <pc:sldMk cId="1111053450" sldId="642"/>
        </pc:sldMkLst>
        <pc:spChg chg="mod">
          <ac:chgData name="Cheng Ding Xiang" userId="5d49a64f78317fbe" providerId="LiveId" clId="{C3C5DA39-6253-4E70-90B2-079A05A9A9CD}" dt="2020-09-01T10:47:29.850" v="1830" actId="20577"/>
          <ac:spMkLst>
            <pc:docMk/>
            <pc:sldMk cId="1111053450" sldId="642"/>
            <ac:spMk id="2" creationId="{E52344B3-69B1-4B20-8EE0-34B5DF2EB1E0}"/>
          </ac:spMkLst>
        </pc:spChg>
        <pc:spChg chg="mod">
          <ac:chgData name="Cheng Ding Xiang" userId="5d49a64f78317fbe" providerId="LiveId" clId="{C3C5DA39-6253-4E70-90B2-079A05A9A9CD}" dt="2020-09-05T07:13:19.601" v="4541" actId="20577"/>
          <ac:spMkLst>
            <pc:docMk/>
            <pc:sldMk cId="1111053450" sldId="642"/>
            <ac:spMk id="3" creationId="{746B0716-589D-4AA1-B8D5-D0C48040AD47}"/>
          </ac:spMkLst>
        </pc:spChg>
      </pc:sldChg>
      <pc:sldChg chg="addSp modSp new mod ord">
        <pc:chgData name="Cheng Ding Xiang" userId="5d49a64f78317fbe" providerId="LiveId" clId="{C3C5DA39-6253-4E70-90B2-079A05A9A9CD}" dt="2020-09-05T07:40:56.556" v="4875" actId="20577"/>
        <pc:sldMkLst>
          <pc:docMk/>
          <pc:sldMk cId="1562366299" sldId="643"/>
        </pc:sldMkLst>
        <pc:spChg chg="mod">
          <ac:chgData name="Cheng Ding Xiang" userId="5d49a64f78317fbe" providerId="LiveId" clId="{C3C5DA39-6253-4E70-90B2-079A05A9A9CD}" dt="2020-09-01T10:25:47.875" v="1452" actId="20577"/>
          <ac:spMkLst>
            <pc:docMk/>
            <pc:sldMk cId="1562366299" sldId="643"/>
            <ac:spMk id="2" creationId="{0F5AD34D-4D09-4115-B7EB-801515DB3D79}"/>
          </ac:spMkLst>
        </pc:spChg>
        <pc:spChg chg="add mod">
          <ac:chgData name="Cheng Ding Xiang" userId="5d49a64f78317fbe" providerId="LiveId" clId="{C3C5DA39-6253-4E70-90B2-079A05A9A9CD}" dt="2020-09-05T07:40:56.556" v="4875" actId="20577"/>
          <ac:spMkLst>
            <pc:docMk/>
            <pc:sldMk cId="1562366299" sldId="643"/>
            <ac:spMk id="5" creationId="{BDB04BB3-4B28-4EBF-9709-115D193DA212}"/>
          </ac:spMkLst>
        </pc:spChg>
      </pc:sldChg>
      <pc:sldChg chg="modSp new mod">
        <pc:chgData name="Cheng Ding Xiang" userId="5d49a64f78317fbe" providerId="LiveId" clId="{C3C5DA39-6253-4E70-90B2-079A05A9A9CD}" dt="2020-09-01T12:24:47.912" v="2988" actId="27636"/>
        <pc:sldMkLst>
          <pc:docMk/>
          <pc:sldMk cId="3269604546" sldId="644"/>
        </pc:sldMkLst>
        <pc:spChg chg="mod">
          <ac:chgData name="Cheng Ding Xiang" userId="5d49a64f78317fbe" providerId="LiveId" clId="{C3C5DA39-6253-4E70-90B2-079A05A9A9CD}" dt="2020-09-01T10:26:56.145" v="1530" actId="20577"/>
          <ac:spMkLst>
            <pc:docMk/>
            <pc:sldMk cId="3269604546" sldId="644"/>
            <ac:spMk id="2" creationId="{61920F8E-9260-48AC-A347-9D68CE1549AD}"/>
          </ac:spMkLst>
        </pc:spChg>
        <pc:spChg chg="mod">
          <ac:chgData name="Cheng Ding Xiang" userId="5d49a64f78317fbe" providerId="LiveId" clId="{C3C5DA39-6253-4E70-90B2-079A05A9A9CD}" dt="2020-09-01T12:24:47.912" v="2988" actId="27636"/>
          <ac:spMkLst>
            <pc:docMk/>
            <pc:sldMk cId="3269604546" sldId="644"/>
            <ac:spMk id="3" creationId="{7499E2D5-BD09-410F-91E8-A95BBBC67524}"/>
          </ac:spMkLst>
        </pc:spChg>
      </pc:sldChg>
      <pc:sldChg chg="modSp add mod">
        <pc:chgData name="Cheng Ding Xiang" userId="5d49a64f78317fbe" providerId="LiveId" clId="{C3C5DA39-6253-4E70-90B2-079A05A9A9CD}" dt="2020-09-05T08:13:54.574" v="5749" actId="14100"/>
        <pc:sldMkLst>
          <pc:docMk/>
          <pc:sldMk cId="3801908053" sldId="645"/>
        </pc:sldMkLst>
        <pc:spChg chg="mod">
          <ac:chgData name="Cheng Ding Xiang" userId="5d49a64f78317fbe" providerId="LiveId" clId="{C3C5DA39-6253-4E70-90B2-079A05A9A9CD}" dt="2020-09-01T12:10:10.392" v="2136" actId="20577"/>
          <ac:spMkLst>
            <pc:docMk/>
            <pc:sldMk cId="3801908053" sldId="645"/>
            <ac:spMk id="2" creationId="{00000000-0000-0000-0000-000000000000}"/>
          </ac:spMkLst>
        </pc:spChg>
        <pc:spChg chg="mod">
          <ac:chgData name="Cheng Ding Xiang" userId="5d49a64f78317fbe" providerId="LiveId" clId="{C3C5DA39-6253-4E70-90B2-079A05A9A9CD}" dt="2020-09-05T08:13:54.574" v="5749" actId="14100"/>
          <ac:spMkLst>
            <pc:docMk/>
            <pc:sldMk cId="3801908053" sldId="645"/>
            <ac:spMk id="3" creationId="{00000000-0000-0000-0000-000000000000}"/>
          </ac:spMkLst>
        </pc:spChg>
      </pc:sldChg>
      <pc:sldChg chg="add del">
        <pc:chgData name="Cheng Ding Xiang" userId="5d49a64f78317fbe" providerId="LiveId" clId="{C3C5DA39-6253-4E70-90B2-079A05A9A9CD}" dt="2020-09-01T12:21:37.820" v="2840" actId="47"/>
        <pc:sldMkLst>
          <pc:docMk/>
          <pc:sldMk cId="938731608" sldId="646"/>
        </pc:sldMkLst>
      </pc:sldChg>
      <pc:sldChg chg="modSp new mod modNotesTx">
        <pc:chgData name="Cheng Ding Xiang" userId="5d49a64f78317fbe" providerId="LiveId" clId="{C3C5DA39-6253-4E70-90B2-079A05A9A9CD}" dt="2020-09-01T13:27:40.364" v="4160" actId="20577"/>
        <pc:sldMkLst>
          <pc:docMk/>
          <pc:sldMk cId="3087491197" sldId="647"/>
        </pc:sldMkLst>
        <pc:spChg chg="mod">
          <ac:chgData name="Cheng Ding Xiang" userId="5d49a64f78317fbe" providerId="LiveId" clId="{C3C5DA39-6253-4E70-90B2-079A05A9A9CD}" dt="2020-09-01T12:17:28.300" v="2769" actId="20577"/>
          <ac:spMkLst>
            <pc:docMk/>
            <pc:sldMk cId="3087491197" sldId="647"/>
            <ac:spMk id="2" creationId="{EC5EF981-0AFE-4D26-8E14-61F82BCB003B}"/>
          </ac:spMkLst>
        </pc:spChg>
        <pc:spChg chg="mod">
          <ac:chgData name="Cheng Ding Xiang" userId="5d49a64f78317fbe" providerId="LiveId" clId="{C3C5DA39-6253-4E70-90B2-079A05A9A9CD}" dt="2020-09-01T13:27:40.364" v="4160" actId="20577"/>
          <ac:spMkLst>
            <pc:docMk/>
            <pc:sldMk cId="3087491197" sldId="647"/>
            <ac:spMk id="3" creationId="{BCA13AEF-5AC1-44C9-9203-2C2607BB1126}"/>
          </ac:spMkLst>
        </pc:spChg>
      </pc:sldChg>
      <pc:sldChg chg="modSp new del mod ord">
        <pc:chgData name="Cheng Ding Xiang" userId="5d49a64f78317fbe" providerId="LiveId" clId="{C3C5DA39-6253-4E70-90B2-079A05A9A9CD}" dt="2020-09-01T12:21:57.311" v="2850" actId="47"/>
        <pc:sldMkLst>
          <pc:docMk/>
          <pc:sldMk cId="149554255" sldId="648"/>
        </pc:sldMkLst>
        <pc:spChg chg="mod">
          <ac:chgData name="Cheng Ding Xiang" userId="5d49a64f78317fbe" providerId="LiveId" clId="{C3C5DA39-6253-4E70-90B2-079A05A9A9CD}" dt="2020-09-01T12:21:44.556" v="2847" actId="20577"/>
          <ac:spMkLst>
            <pc:docMk/>
            <pc:sldMk cId="149554255" sldId="648"/>
            <ac:spMk id="2" creationId="{D49ADCB3-D3B6-459F-BA89-689AF0BF0512}"/>
          </ac:spMkLst>
        </pc:spChg>
      </pc:sldChg>
      <pc:sldChg chg="modSp add mod">
        <pc:chgData name="Cheng Ding Xiang" userId="5d49a64f78317fbe" providerId="LiveId" clId="{C3C5DA39-6253-4E70-90B2-079A05A9A9CD}" dt="2020-09-05T07:41:15.994" v="4876" actId="20577"/>
        <pc:sldMkLst>
          <pc:docMk/>
          <pc:sldMk cId="2958838465" sldId="648"/>
        </pc:sldMkLst>
        <pc:spChg chg="mod">
          <ac:chgData name="Cheng Ding Xiang" userId="5d49a64f78317fbe" providerId="LiveId" clId="{C3C5DA39-6253-4E70-90B2-079A05A9A9CD}" dt="2020-09-05T07:41:15.994" v="4876" actId="20577"/>
          <ac:spMkLst>
            <pc:docMk/>
            <pc:sldMk cId="2958838465" sldId="648"/>
            <ac:spMk id="5" creationId="{BDB04BB3-4B28-4EBF-9709-115D193DA212}"/>
          </ac:spMkLst>
        </pc:spChg>
      </pc:sldChg>
      <pc:sldChg chg="addSp modSp new mod">
        <pc:chgData name="Cheng Ding Xiang" userId="5d49a64f78317fbe" providerId="LiveId" clId="{C3C5DA39-6253-4E70-90B2-079A05A9A9CD}" dt="2020-09-05T07:38:34.444" v="4605" actId="27636"/>
        <pc:sldMkLst>
          <pc:docMk/>
          <pc:sldMk cId="3286250396" sldId="649"/>
        </pc:sldMkLst>
        <pc:spChg chg="mod">
          <ac:chgData name="Cheng Ding Xiang" userId="5d49a64f78317fbe" providerId="LiveId" clId="{C3C5DA39-6253-4E70-90B2-079A05A9A9CD}" dt="2020-09-01T13:05:16.106" v="3187" actId="20577"/>
          <ac:spMkLst>
            <pc:docMk/>
            <pc:sldMk cId="3286250396" sldId="649"/>
            <ac:spMk id="2" creationId="{ECFC53AE-57BE-40DE-BE9D-BD1F0728D848}"/>
          </ac:spMkLst>
        </pc:spChg>
        <pc:spChg chg="mod">
          <ac:chgData name="Cheng Ding Xiang" userId="5d49a64f78317fbe" providerId="LiveId" clId="{C3C5DA39-6253-4E70-90B2-079A05A9A9CD}" dt="2020-09-05T07:38:34.444" v="4605" actId="27636"/>
          <ac:spMkLst>
            <pc:docMk/>
            <pc:sldMk cId="3286250396" sldId="649"/>
            <ac:spMk id="3" creationId="{A4C86839-10B3-46B3-823D-4785A41F3D16}"/>
          </ac:spMkLst>
        </pc:spChg>
        <pc:graphicFrameChg chg="add mod modGraphic">
          <ac:chgData name="Cheng Ding Xiang" userId="5d49a64f78317fbe" providerId="LiveId" clId="{C3C5DA39-6253-4E70-90B2-079A05A9A9CD}" dt="2020-09-01T13:09:59.774" v="3639" actId="1076"/>
          <ac:graphicFrameMkLst>
            <pc:docMk/>
            <pc:sldMk cId="3286250396" sldId="649"/>
            <ac:graphicFrameMk id="6" creationId="{D6864524-E859-4F46-B7C5-9429B0F0F4B3}"/>
          </ac:graphicFrameMkLst>
        </pc:graphicFrameChg>
      </pc:sldChg>
      <pc:sldChg chg="delSp modSp add mod">
        <pc:chgData name="Cheng Ding Xiang" userId="5d49a64f78317fbe" providerId="LiveId" clId="{C3C5DA39-6253-4E70-90B2-079A05A9A9CD}" dt="2020-09-05T08:06:51.251" v="5555" actId="20577"/>
        <pc:sldMkLst>
          <pc:docMk/>
          <pc:sldMk cId="3034633243" sldId="650"/>
        </pc:sldMkLst>
        <pc:spChg chg="mod">
          <ac:chgData name="Cheng Ding Xiang" userId="5d49a64f78317fbe" providerId="LiveId" clId="{C3C5DA39-6253-4E70-90B2-079A05A9A9CD}" dt="2020-09-05T08:06:51.251" v="5555" actId="20577"/>
          <ac:spMkLst>
            <pc:docMk/>
            <pc:sldMk cId="3034633243" sldId="650"/>
            <ac:spMk id="3" creationId="{A4C86839-10B3-46B3-823D-4785A41F3D16}"/>
          </ac:spMkLst>
        </pc:spChg>
        <pc:graphicFrameChg chg="del">
          <ac:chgData name="Cheng Ding Xiang" userId="5d49a64f78317fbe" providerId="LiveId" clId="{C3C5DA39-6253-4E70-90B2-079A05A9A9CD}" dt="2020-09-01T13:10:15.020" v="3642" actId="478"/>
          <ac:graphicFrameMkLst>
            <pc:docMk/>
            <pc:sldMk cId="3034633243" sldId="650"/>
            <ac:graphicFrameMk id="6" creationId="{D6864524-E859-4F46-B7C5-9429B0F0F4B3}"/>
          </ac:graphicFrameMkLst>
        </pc:graphicFrameChg>
      </pc:sldChg>
      <pc:sldChg chg="modSp new mod">
        <pc:chgData name="Cheng Ding Xiang" userId="5d49a64f78317fbe" providerId="LiveId" clId="{C3C5DA39-6253-4E70-90B2-079A05A9A9CD}" dt="2020-09-01T13:14:14.646" v="3898" actId="15"/>
        <pc:sldMkLst>
          <pc:docMk/>
          <pc:sldMk cId="4204939584" sldId="651"/>
        </pc:sldMkLst>
        <pc:spChg chg="mod">
          <ac:chgData name="Cheng Ding Xiang" userId="5d49a64f78317fbe" providerId="LiveId" clId="{C3C5DA39-6253-4E70-90B2-079A05A9A9CD}" dt="2020-09-01T13:13:15.642" v="3887" actId="20577"/>
          <ac:spMkLst>
            <pc:docMk/>
            <pc:sldMk cId="4204939584" sldId="651"/>
            <ac:spMk id="2" creationId="{7E46AFF2-06DA-4DDE-97FF-024E216E8E13}"/>
          </ac:spMkLst>
        </pc:spChg>
        <pc:spChg chg="mod">
          <ac:chgData name="Cheng Ding Xiang" userId="5d49a64f78317fbe" providerId="LiveId" clId="{C3C5DA39-6253-4E70-90B2-079A05A9A9CD}" dt="2020-09-01T13:14:14.646" v="3898" actId="15"/>
          <ac:spMkLst>
            <pc:docMk/>
            <pc:sldMk cId="4204939584" sldId="651"/>
            <ac:spMk id="3" creationId="{24F160EC-3018-4E2C-86AC-8326331516B6}"/>
          </ac:spMkLst>
        </pc:spChg>
      </pc:sldChg>
      <pc:sldChg chg="modSp new mod">
        <pc:chgData name="Cheng Ding Xiang" userId="5d49a64f78317fbe" providerId="LiveId" clId="{C3C5DA39-6253-4E70-90B2-079A05A9A9CD}" dt="2020-09-01T13:32:04.288" v="4180" actId="20577"/>
        <pc:sldMkLst>
          <pc:docMk/>
          <pc:sldMk cId="495686884" sldId="652"/>
        </pc:sldMkLst>
        <pc:spChg chg="mod">
          <ac:chgData name="Cheng Ding Xiang" userId="5d49a64f78317fbe" providerId="LiveId" clId="{C3C5DA39-6253-4E70-90B2-079A05A9A9CD}" dt="2020-09-01T13:32:04.288" v="4180" actId="20577"/>
          <ac:spMkLst>
            <pc:docMk/>
            <pc:sldMk cId="495686884" sldId="652"/>
            <ac:spMk id="2" creationId="{96834CC5-C9AC-4894-B604-0C885F1C5A98}"/>
          </ac:spMkLst>
        </pc:spChg>
      </pc:sldChg>
      <pc:sldChg chg="new del">
        <pc:chgData name="Cheng Ding Xiang" userId="5d49a64f78317fbe" providerId="LiveId" clId="{C3C5DA39-6253-4E70-90B2-079A05A9A9CD}" dt="2020-09-01T13:31:48.184" v="4168" actId="47"/>
        <pc:sldMkLst>
          <pc:docMk/>
          <pc:sldMk cId="2106240215" sldId="653"/>
        </pc:sldMkLst>
      </pc:sldChg>
      <pc:sldChg chg="modSp new mod">
        <pc:chgData name="Cheng Ding Xiang" userId="5d49a64f78317fbe" providerId="LiveId" clId="{C3C5DA39-6253-4E70-90B2-079A05A9A9CD}" dt="2020-09-01T13:24:15.765" v="3973" actId="20577"/>
        <pc:sldMkLst>
          <pc:docMk/>
          <pc:sldMk cId="1511267174" sldId="654"/>
        </pc:sldMkLst>
        <pc:spChg chg="mod">
          <ac:chgData name="Cheng Ding Xiang" userId="5d49a64f78317fbe" providerId="LiveId" clId="{C3C5DA39-6253-4E70-90B2-079A05A9A9CD}" dt="2020-09-01T13:23:38.533" v="3955" actId="20577"/>
          <ac:spMkLst>
            <pc:docMk/>
            <pc:sldMk cId="1511267174" sldId="654"/>
            <ac:spMk id="2" creationId="{602B0914-F3F9-43E3-8081-656F4B21E8B9}"/>
          </ac:spMkLst>
        </pc:spChg>
        <pc:spChg chg="mod">
          <ac:chgData name="Cheng Ding Xiang" userId="5d49a64f78317fbe" providerId="LiveId" clId="{C3C5DA39-6253-4E70-90B2-079A05A9A9CD}" dt="2020-09-01T13:24:15.765" v="3973" actId="20577"/>
          <ac:spMkLst>
            <pc:docMk/>
            <pc:sldMk cId="1511267174" sldId="654"/>
            <ac:spMk id="3" creationId="{E16E0E42-BD64-4E4B-800B-EDB744F8768A}"/>
          </ac:spMkLst>
        </pc:spChg>
      </pc:sldChg>
      <pc:sldChg chg="modSp new mod">
        <pc:chgData name="Cheng Ding Xiang" userId="5d49a64f78317fbe" providerId="LiveId" clId="{C3C5DA39-6253-4E70-90B2-079A05A9A9CD}" dt="2020-09-05T08:08:01.069" v="5558" actId="403"/>
        <pc:sldMkLst>
          <pc:docMk/>
          <pc:sldMk cId="3547866122" sldId="655"/>
        </pc:sldMkLst>
        <pc:spChg chg="mod">
          <ac:chgData name="Cheng Ding Xiang" userId="5d49a64f78317fbe" providerId="LiveId" clId="{C3C5DA39-6253-4E70-90B2-079A05A9A9CD}" dt="2020-09-01T13:24:32.920" v="3984" actId="20577"/>
          <ac:spMkLst>
            <pc:docMk/>
            <pc:sldMk cId="3547866122" sldId="655"/>
            <ac:spMk id="2" creationId="{EF843DA5-9255-4BBC-9BDE-30D2376BC003}"/>
          </ac:spMkLst>
        </pc:spChg>
        <pc:spChg chg="mod">
          <ac:chgData name="Cheng Ding Xiang" userId="5d49a64f78317fbe" providerId="LiveId" clId="{C3C5DA39-6253-4E70-90B2-079A05A9A9CD}" dt="2020-09-05T08:08:01.069" v="5558" actId="403"/>
          <ac:spMkLst>
            <pc:docMk/>
            <pc:sldMk cId="3547866122" sldId="655"/>
            <ac:spMk id="3" creationId="{7565C452-4CF7-46D3-9491-69DC25E7F986}"/>
          </ac:spMkLst>
        </pc:spChg>
      </pc:sldChg>
      <pc:sldChg chg="modSp new mod">
        <pc:chgData name="Cheng Ding Xiang" userId="5d49a64f78317fbe" providerId="LiveId" clId="{C3C5DA39-6253-4E70-90B2-079A05A9A9CD}" dt="2020-09-05T09:53:42.806" v="6378" actId="20577"/>
        <pc:sldMkLst>
          <pc:docMk/>
          <pc:sldMk cId="1334910360" sldId="656"/>
        </pc:sldMkLst>
        <pc:spChg chg="mod">
          <ac:chgData name="Cheng Ding Xiang" userId="5d49a64f78317fbe" providerId="LiveId" clId="{C3C5DA39-6253-4E70-90B2-079A05A9A9CD}" dt="2020-09-05T07:09:21.556" v="4223" actId="20577"/>
          <ac:spMkLst>
            <pc:docMk/>
            <pc:sldMk cId="1334910360" sldId="656"/>
            <ac:spMk id="2" creationId="{3CB7F98B-B992-472A-B62B-4DE00C228111}"/>
          </ac:spMkLst>
        </pc:spChg>
        <pc:spChg chg="mod">
          <ac:chgData name="Cheng Ding Xiang" userId="5d49a64f78317fbe" providerId="LiveId" clId="{C3C5DA39-6253-4E70-90B2-079A05A9A9CD}" dt="2020-09-05T09:53:42.806" v="6378" actId="20577"/>
          <ac:spMkLst>
            <pc:docMk/>
            <pc:sldMk cId="1334910360" sldId="656"/>
            <ac:spMk id="3" creationId="{D30E46A4-56D5-4110-8F9F-FC81F81704D3}"/>
          </ac:spMkLst>
        </pc:spChg>
      </pc:sldChg>
      <pc:sldChg chg="modSp new mod">
        <pc:chgData name="Cheng Ding Xiang" userId="5d49a64f78317fbe" providerId="LiveId" clId="{C3C5DA39-6253-4E70-90B2-079A05A9A9CD}" dt="2020-09-05T07:54:17.184" v="4894" actId="20577"/>
        <pc:sldMkLst>
          <pc:docMk/>
          <pc:sldMk cId="270836067" sldId="657"/>
        </pc:sldMkLst>
        <pc:spChg chg="mod">
          <ac:chgData name="Cheng Ding Xiang" userId="5d49a64f78317fbe" providerId="LiveId" clId="{C3C5DA39-6253-4E70-90B2-079A05A9A9CD}" dt="2020-09-05T07:38:55.539" v="4632" actId="20577"/>
          <ac:spMkLst>
            <pc:docMk/>
            <pc:sldMk cId="270836067" sldId="657"/>
            <ac:spMk id="2" creationId="{D1BAF532-75E6-4C27-83E0-D6B4E10D74EB}"/>
          </ac:spMkLst>
        </pc:spChg>
        <pc:spChg chg="mod">
          <ac:chgData name="Cheng Ding Xiang" userId="5d49a64f78317fbe" providerId="LiveId" clId="{C3C5DA39-6253-4E70-90B2-079A05A9A9CD}" dt="2020-09-05T07:54:17.184" v="4894" actId="20577"/>
          <ac:spMkLst>
            <pc:docMk/>
            <pc:sldMk cId="270836067" sldId="657"/>
            <ac:spMk id="3" creationId="{B113F284-7A19-494A-BC3A-260DB2AA2068}"/>
          </ac:spMkLst>
        </pc:spChg>
      </pc:sldChg>
      <pc:sldChg chg="addSp delSp modSp new mod">
        <pc:chgData name="Cheng Ding Xiang" userId="5d49a64f78317fbe" providerId="LiveId" clId="{C3C5DA39-6253-4E70-90B2-079A05A9A9CD}" dt="2020-09-05T08:05:05.426" v="5490" actId="20577"/>
        <pc:sldMkLst>
          <pc:docMk/>
          <pc:sldMk cId="3538522561" sldId="658"/>
        </pc:sldMkLst>
        <pc:spChg chg="mod">
          <ac:chgData name="Cheng Ding Xiang" userId="5d49a64f78317fbe" providerId="LiveId" clId="{C3C5DA39-6253-4E70-90B2-079A05A9A9CD}" dt="2020-09-05T07:55:52.824" v="4909" actId="20577"/>
          <ac:spMkLst>
            <pc:docMk/>
            <pc:sldMk cId="3538522561" sldId="658"/>
            <ac:spMk id="2" creationId="{661AAFA2-B246-41FF-899A-32E0C798B841}"/>
          </ac:spMkLst>
        </pc:spChg>
        <pc:spChg chg="del">
          <ac:chgData name="Cheng Ding Xiang" userId="5d49a64f78317fbe" providerId="LiveId" clId="{C3C5DA39-6253-4E70-90B2-079A05A9A9CD}" dt="2020-09-05T07:56:08.847" v="4910" actId="3680"/>
          <ac:spMkLst>
            <pc:docMk/>
            <pc:sldMk cId="3538522561" sldId="658"/>
            <ac:spMk id="3" creationId="{51E6D9E4-D6E4-48E6-AACE-B01530154A85}"/>
          </ac:spMkLst>
        </pc:spChg>
        <pc:graphicFrameChg chg="add mod ord modGraphic">
          <ac:chgData name="Cheng Ding Xiang" userId="5d49a64f78317fbe" providerId="LiveId" clId="{C3C5DA39-6253-4E70-90B2-079A05A9A9CD}" dt="2020-09-05T08:05:05.426" v="5490" actId="20577"/>
          <ac:graphicFrameMkLst>
            <pc:docMk/>
            <pc:sldMk cId="3538522561" sldId="658"/>
            <ac:graphicFrameMk id="6" creationId="{EAAC44A5-EA12-4C73-9836-0DAF6C59F20B}"/>
          </ac:graphicFrameMkLst>
        </pc:graphicFrameChg>
      </pc:sldChg>
      <pc:sldChg chg="modSp new mod">
        <pc:chgData name="Cheng Ding Xiang" userId="5d49a64f78317fbe" providerId="LiveId" clId="{C3C5DA39-6253-4E70-90B2-079A05A9A9CD}" dt="2020-09-05T08:13:26.856" v="5746" actId="5793"/>
        <pc:sldMkLst>
          <pc:docMk/>
          <pc:sldMk cId="1009973449" sldId="659"/>
        </pc:sldMkLst>
        <pc:spChg chg="mod">
          <ac:chgData name="Cheng Ding Xiang" userId="5d49a64f78317fbe" providerId="LiveId" clId="{C3C5DA39-6253-4E70-90B2-079A05A9A9CD}" dt="2020-09-05T08:12:11.449" v="5588" actId="20577"/>
          <ac:spMkLst>
            <pc:docMk/>
            <pc:sldMk cId="1009973449" sldId="659"/>
            <ac:spMk id="2" creationId="{37CD803C-D08B-4F41-B0C6-13F91CFD9F78}"/>
          </ac:spMkLst>
        </pc:spChg>
        <pc:spChg chg="mod">
          <ac:chgData name="Cheng Ding Xiang" userId="5d49a64f78317fbe" providerId="LiveId" clId="{C3C5DA39-6253-4E70-90B2-079A05A9A9CD}" dt="2020-09-05T08:13:26.856" v="5746" actId="5793"/>
          <ac:spMkLst>
            <pc:docMk/>
            <pc:sldMk cId="1009973449" sldId="659"/>
            <ac:spMk id="3" creationId="{4E622A26-97C1-4A07-8AF2-45D8D656DBAB}"/>
          </ac:spMkLst>
        </pc:spChg>
      </pc:sldChg>
      <pc:sldChg chg="modSp new mod">
        <pc:chgData name="Cheng Ding Xiang" userId="5d49a64f78317fbe" providerId="LiveId" clId="{C3C5DA39-6253-4E70-90B2-079A05A9A9CD}" dt="2020-09-05T08:42:39.283" v="6324" actId="20577"/>
        <pc:sldMkLst>
          <pc:docMk/>
          <pc:sldMk cId="2240095364" sldId="660"/>
        </pc:sldMkLst>
        <pc:spChg chg="mod">
          <ac:chgData name="Cheng Ding Xiang" userId="5d49a64f78317fbe" providerId="LiveId" clId="{C3C5DA39-6253-4E70-90B2-079A05A9A9CD}" dt="2020-09-05T08:38:02.152" v="5769" actId="20577"/>
          <ac:spMkLst>
            <pc:docMk/>
            <pc:sldMk cId="2240095364" sldId="660"/>
            <ac:spMk id="2" creationId="{88367AE1-0136-4F33-BF35-F455408058A2}"/>
          </ac:spMkLst>
        </pc:spChg>
        <pc:spChg chg="mod">
          <ac:chgData name="Cheng Ding Xiang" userId="5d49a64f78317fbe" providerId="LiveId" clId="{C3C5DA39-6253-4E70-90B2-079A05A9A9CD}" dt="2020-09-05T08:42:39.283" v="6324" actId="20577"/>
          <ac:spMkLst>
            <pc:docMk/>
            <pc:sldMk cId="2240095364" sldId="660"/>
            <ac:spMk id="3" creationId="{19B04D92-DA45-45DF-AC73-D2E0089602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8514F6-89B5-7887-9481-11A2B82850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F652D-CE42-E9F5-1FCE-F225B15D7A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4B309-E333-444B-88CC-D76904036AB8}" type="datetimeFigureOut">
              <a:rPr lang="en-SG" smtClean="0"/>
              <a:t>4/8/2022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6AC06-6C69-4CCE-DE81-A85BC6280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02419-8FC2-40AD-7A8C-385D1B90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C9730-4FC6-4017-9DA6-BDF6BC1563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4333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BEE768-BD70-4CF7-99D0-DB0041320410}" type="datetimeFigureOut">
              <a:rPr lang="ko-KR" altLang="en-US"/>
              <a:pPr>
                <a:defRPr/>
              </a:pPr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81F369-BF37-44B0-B802-254204813D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24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to 30 minutes brief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17674-09AA-4582-9862-A6B0A18099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6C79C-B26E-46C4-B067-E94F98C91D80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184CE7-AEFD-4570-B7D6-734FB14FFA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 algn="ctr"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450"/>
              </a:spcAft>
              <a:buNone/>
              <a:defRPr sz="1800" i="1">
                <a:solidFill>
                  <a:srgbClr val="FFFF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7C285-A22C-4B70-AF13-A19925EBE406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67A4A-320C-48D3-A181-019976B26B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E25A42-190A-4AF9-AB57-1406C48BC008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F1C9D-18A0-4094-A9F3-175486E7D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9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A8D0EB-62BC-47B6-80E8-A8BF237C1540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E7E71-E026-4A85-A469-3227C8F716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983C326-1FCE-4CEB-86BF-21AF0183A75E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3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A6526F0-75C9-4C4E-BDD4-2AF0A6AC8ED9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80407"/>
            <a:ext cx="7543800" cy="5156225"/>
          </a:xfrm>
        </p:spPr>
        <p:txBody>
          <a:bodyPr>
            <a:normAutofit/>
          </a:bodyPr>
          <a:lstStyle>
            <a:lvl1pPr marL="423863" indent="-342900">
              <a:buFont typeface="Arial" panose="020B0604020202020204" pitchFamily="34" charset="0"/>
              <a:buChar char="•"/>
              <a:defRPr sz="2400"/>
            </a:lvl1pPr>
            <a:lvl2pPr marL="860822" indent="-348854">
              <a:buFont typeface="Courier New" panose="02070309020205020404" pitchFamily="49" charset="0"/>
              <a:buChar char="o"/>
              <a:defRPr sz="2100"/>
            </a:lvl2pPr>
            <a:lvl3pPr marL="1284685" indent="-336947">
              <a:buFont typeface="Wingdings" panose="05000000000000000000" pitchFamily="2" charset="2"/>
              <a:buChar char="§"/>
              <a:defRPr sz="1800"/>
            </a:lvl3pPr>
            <a:lvl4pPr marL="1720454" indent="-335756">
              <a:buFont typeface="Wingdings" panose="05000000000000000000" pitchFamily="2" charset="2"/>
              <a:buChar char="Ø"/>
              <a:defRPr sz="1500"/>
            </a:lvl4pPr>
            <a:lvl5pPr marL="2057400" indent="-336947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D3408E-CAC9-4AC3-B31E-6412F9654735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FE02FA-5810-461E-AB8A-56670C7C6D84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283368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83369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D619AD-A0C6-4A35-BF30-FB56329A7A1E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43D2E7-9D1B-4824-AF5F-9E1945D353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AE8C7F-0EAE-4032-8576-0863680F26CD}" type="datetime1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C3FAB-B7F4-44A8-B9EE-33CB277086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50A40E-4253-415D-BCDB-69D4B37BB7BC}" type="datetime1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9D18CA-741B-4C05-86EA-8A0F40E3E014}" type="datetime1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968CC-0B75-4456-B9EF-825541EE26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CC093B7-BA18-46EC-A874-8F04C1D66E15}" type="datetime1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6070A4-142C-4400-A7DB-15870FC23A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40"/>
            <a:ext cx="9144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9144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80407"/>
            <a:ext cx="75438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91870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EB6A50-10DA-4861-AE7C-33CC32E11C18}" type="datetime1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9187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91870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FD16A0B-F3FF-4C27-80F7-6F4A23D661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9726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989557"/>
            <a:ext cx="9144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34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3958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29815" indent="-34290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60822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ourier New" panose="02070309020205020404" pitchFamily="49" charset="0"/>
        <a:buChar char="o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84685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20454" indent="-3607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Ø"/>
        <a:tabLst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319338" indent="-523875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g.dingxiang@digipe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ameoflife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b="0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CSD1401</a:t>
            </a:r>
            <a:br>
              <a:rPr lang="en-US" sz="3300" b="0" u="sng" dirty="0">
                <a:solidFill>
                  <a:schemeClr val="tx1"/>
                </a:solidFill>
                <a:latin typeface="+mn-lt"/>
              </a:rPr>
            </a:br>
            <a:br>
              <a:rPr lang="en-US" sz="900" b="0" u="sng" dirty="0">
                <a:solidFill>
                  <a:schemeClr val="tx1"/>
                </a:solidFill>
                <a:latin typeface="+mn-lt"/>
              </a:rPr>
            </a:br>
            <a:r>
              <a:rPr lang="en-US" b="0" dirty="0">
                <a:solidFill>
                  <a:schemeClr val="tx1"/>
                </a:solidFill>
                <a:latin typeface="+mn-lt"/>
              </a:rPr>
              <a:t>Software Engineering Project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41822" y="3131218"/>
            <a:ext cx="4884820" cy="2443862"/>
          </a:xfrm>
        </p:spPr>
        <p:txBody>
          <a:bodyPr>
            <a:normAutofit/>
          </a:bodyPr>
          <a:lstStyle/>
          <a:p>
            <a:pPr marL="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Overview</a:t>
            </a:r>
          </a:p>
          <a:p>
            <a:pPr marL="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Submissions</a:t>
            </a:r>
          </a:p>
          <a:p>
            <a:pPr marL="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Goals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79513" y="3017044"/>
            <a:ext cx="2958258" cy="2569109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Instructor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Cheng Ding Xiang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lang="en-US" sz="16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heng.dingxiang@digipen.edu</a:t>
            </a:r>
            <a:endParaRPr lang="en-US" sz="1600" b="0" dirty="0">
              <a:solidFill>
                <a:schemeClr val="tx1"/>
              </a:solidFill>
            </a:endParaRP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Gerald Wong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g.wong@digipen.edu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Bef>
                <a:spcPts val="450"/>
              </a:spcBef>
            </a:pPr>
            <a:endParaRPr lang="en-US" sz="1600" b="0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Bef>
                <a:spcPts val="450"/>
              </a:spcBef>
            </a:pPr>
            <a:r>
              <a:rPr lang="en-US" sz="1600" b="1" dirty="0">
                <a:solidFill>
                  <a:schemeClr val="accent3"/>
                </a:solidFill>
              </a:rPr>
              <a:t>Office Hours</a:t>
            </a:r>
          </a:p>
          <a:p>
            <a:pPr marL="257175" indent="-257175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By Appointment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3600450" y="2348880"/>
            <a:ext cx="5025629" cy="39409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Solo Projects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4774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(CSG)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/>
              <a:t>Main Menu (State)</a:t>
            </a:r>
            <a:endParaRPr lang="en-US" sz="36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One button to go into the Car Select (State)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Another button to quit the application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These buttons respond to mouse click input within the boundaries of the button</a:t>
            </a:r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3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(CSG)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/>
              <a:t>Car Select (State)</a:t>
            </a:r>
            <a:endParaRPr lang="en-US" sz="3600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Click on a car to select 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Upon selection:</a:t>
            </a:r>
          </a:p>
          <a:p>
            <a:pPr lvl="2">
              <a:buClr>
                <a:schemeClr val="tx1"/>
              </a:buClr>
            </a:pPr>
            <a:r>
              <a:rPr lang="en-US" sz="2900" dirty="0"/>
              <a:t>Car can rotate with “D” and “A” Key press</a:t>
            </a:r>
          </a:p>
          <a:p>
            <a:pPr lvl="2">
              <a:buClr>
                <a:schemeClr val="tx1"/>
              </a:buClr>
            </a:pPr>
            <a:r>
              <a:rPr lang="en-US" sz="2900" dirty="0"/>
              <a:t>Car can move towards and away from facing direction with “W” and “S” Key press respectively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“Q” Key press returns user to Main Menu (state)</a:t>
            </a:r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7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Life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Life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https://upload.wikimedia.org/wikipedia/commons/e/e5/Gospers_glider_gu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27" y="1786508"/>
            <a:ext cx="4981540" cy="35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4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By John Horton Conway</a:t>
            </a:r>
          </a:p>
          <a:p>
            <a:endParaRPr lang="en-US" sz="3200" dirty="0"/>
          </a:p>
          <a:p>
            <a:r>
              <a:rPr lang="en-US" sz="3200" dirty="0"/>
              <a:t>Not really a game, it’s a cellular automaton</a:t>
            </a:r>
          </a:p>
          <a:p>
            <a:endParaRPr lang="en-US" sz="3200" dirty="0"/>
          </a:p>
          <a:p>
            <a:r>
              <a:rPr lang="en-US" sz="3200" dirty="0"/>
              <a:t>A simulation of the life and death cycle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7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Of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one generation to the next:</a:t>
            </a:r>
          </a:p>
          <a:p>
            <a:pPr lvl="1"/>
            <a:r>
              <a:rPr lang="en-US" sz="2900" dirty="0"/>
              <a:t>Any LIVE cell with 2 or 3 LIVE </a:t>
            </a:r>
            <a:r>
              <a:rPr lang="en-US" sz="2900" dirty="0" err="1"/>
              <a:t>neighbours</a:t>
            </a:r>
            <a:r>
              <a:rPr lang="en-US" sz="2900" dirty="0"/>
              <a:t> survives</a:t>
            </a:r>
          </a:p>
          <a:p>
            <a:pPr lvl="1"/>
            <a:r>
              <a:rPr lang="en-US" sz="2900" dirty="0"/>
              <a:t>Any DEAD cell with 3 LIVE </a:t>
            </a:r>
            <a:r>
              <a:rPr lang="en-US" sz="2900" dirty="0" err="1"/>
              <a:t>neighbours</a:t>
            </a:r>
            <a:r>
              <a:rPr lang="en-US" sz="2900" dirty="0"/>
              <a:t> become a LIVE cell</a:t>
            </a:r>
          </a:p>
          <a:p>
            <a:pPr lvl="1"/>
            <a:r>
              <a:rPr lang="en-US" sz="2900" dirty="0"/>
              <a:t>All other LIVE cells die in the next generation, All other DEAD cells stay dead</a:t>
            </a:r>
          </a:p>
          <a:p>
            <a:pPr lvl="1"/>
            <a:endParaRPr lang="en-US" sz="29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automaton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5877272"/>
            <a:ext cx="7543800" cy="459360"/>
          </a:xfrm>
        </p:spPr>
        <p:txBody>
          <a:bodyPr/>
          <a:lstStyle/>
          <a:p>
            <a:r>
              <a:rPr lang="en-US" dirty="0"/>
              <a:t>Theo Jansen : </a:t>
            </a:r>
            <a:r>
              <a:rPr lang="en-US" dirty="0" err="1"/>
              <a:t>Strandbeest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 descr="Pin on GIF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74344"/>
            <a:ext cx="628887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1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600" dirty="0"/>
              <a:t>Functionally, needs to work like this :</a:t>
            </a:r>
          </a:p>
          <a:p>
            <a:pPr lvl="1"/>
            <a:r>
              <a:rPr lang="en-US" sz="3200" dirty="0">
                <a:hlinkClick r:id="rId2"/>
              </a:rPr>
              <a:t>https://playgameoflife.com/</a:t>
            </a: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3200" dirty="0"/>
          </a:p>
          <a:p>
            <a:r>
              <a:rPr lang="en-US" sz="3600" dirty="0"/>
              <a:t>Input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Mouse input to toggle cells between LIVE and DEAD states during “Pause” state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Input options for “Pause” and “Play” state transitions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400" dirty="0"/>
          </a:p>
          <a:p>
            <a:r>
              <a:rPr lang="en-US" sz="3600" dirty="0"/>
              <a:t>Rendering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Grid lines drawn for easy viewing of individual cells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LIVE and DEAD cells easily seen and distinguishable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Something to indicate the “Pause” and “Play” state, </a:t>
            </a:r>
            <a:br>
              <a:rPr lang="en-US" sz="3200" dirty="0"/>
            </a:br>
            <a:r>
              <a:rPr lang="en-US" sz="3200" dirty="0"/>
              <a:t>e.g. Button display, text, overall change in </a:t>
            </a:r>
            <a:r>
              <a:rPr lang="en-US" sz="3200" dirty="0" err="1"/>
              <a:t>colour</a:t>
            </a:r>
            <a:r>
              <a:rPr lang="en-US" sz="3200" dirty="0"/>
              <a:t> scheme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Weeks 3 - 6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07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Simulation Logic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LIVE cell with 2 or 3 LIVE </a:t>
            </a:r>
            <a:r>
              <a:rPr lang="en-US" sz="3200" dirty="0" err="1"/>
              <a:t>neighbours</a:t>
            </a:r>
            <a:r>
              <a:rPr lang="en-US" sz="3200" dirty="0"/>
              <a:t> survives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Any DEAD cell with 3 LIVE </a:t>
            </a:r>
            <a:r>
              <a:rPr lang="en-US" sz="3200" dirty="0" err="1"/>
              <a:t>neighbours</a:t>
            </a:r>
            <a:r>
              <a:rPr lang="en-US" sz="3200" dirty="0"/>
              <a:t> become a LIVE cell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 other LIVE cells die in the next generation, All other DEAD cells stay dead</a:t>
            </a:r>
          </a:p>
          <a:p>
            <a:pPr marL="511968" lvl="1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5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“Play” State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Runs the Simulation Logic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Has an input option to go into the “Pause” state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No input options to edit cells in the grid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“Pause” State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Pauses the simulation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Allows user to edit cells in the grid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Has an input option to go into the “Play” State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6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701F-D610-9F7A-1976-9F3A0118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Submissions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40450-2BFB-7214-811C-43FEBC60C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8B4B5-AC9F-3234-7C81-6BB50A1F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CF547-131F-B749-93B5-5DBFFD28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500" dirty="0"/>
              <a:t>Code submitted to be free from errors and warnings when compiling</a:t>
            </a:r>
          </a:p>
          <a:p>
            <a:pPr>
              <a:buClr>
                <a:schemeClr val="tx1"/>
              </a:buClr>
            </a:pPr>
            <a:r>
              <a:rPr lang="en-US" sz="3500" dirty="0"/>
              <a:t>Code should not lead the program to crash</a:t>
            </a:r>
          </a:p>
          <a:p>
            <a:pPr>
              <a:buClr>
                <a:schemeClr val="tx1"/>
              </a:buClr>
            </a:pPr>
            <a:r>
              <a:rPr lang="en-US" sz="3500" dirty="0"/>
              <a:t>Naming conventions and formats of all deliverables must adhere to stated requirements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9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</a:rPr>
              <a:t>There will be 3 Submission to take note of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Splash Screen, Week 3 Sunday 2359H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Car Select Game, Week 5 Sunday 2359H</a:t>
            </a:r>
          </a:p>
          <a:p>
            <a:pPr lvl="1"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Game of Life, Week 6 Sunday 2359H</a:t>
            </a: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</a:rPr>
              <a:t>Splash Screen does </a:t>
            </a:r>
            <a:r>
              <a:rPr lang="en-US" sz="2800" u="sng" dirty="0">
                <a:solidFill>
                  <a:schemeClr val="tx1"/>
                </a:solidFill>
              </a:rPr>
              <a:t>NOT contribute to your final grade of the class. </a:t>
            </a:r>
          </a:p>
          <a:p>
            <a:pPr>
              <a:buClr>
                <a:schemeClr val="tx1"/>
              </a:buClr>
            </a:pPr>
            <a:endParaRPr lang="en-US" sz="28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>
                <a:solidFill>
                  <a:schemeClr val="tx1"/>
                </a:solidFill>
              </a:rPr>
              <a:t>Splash Screen acts as </a:t>
            </a:r>
            <a:r>
              <a:rPr lang="en-US" sz="2800" u="sng" dirty="0">
                <a:solidFill>
                  <a:schemeClr val="tx1"/>
                </a:solidFill>
              </a:rPr>
              <a:t>feedback</a:t>
            </a:r>
            <a:r>
              <a:rPr lang="en-US" sz="2800" dirty="0">
                <a:solidFill>
                  <a:schemeClr val="tx1"/>
                </a:solidFill>
              </a:rPr>
              <a:t> to Lecturers to </a:t>
            </a:r>
            <a:r>
              <a:rPr lang="en-US" sz="2800" u="sng" dirty="0">
                <a:solidFill>
                  <a:schemeClr val="tx1"/>
                </a:solidFill>
              </a:rPr>
              <a:t>identify who needs help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0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Car Select Game, Week 5 Sunday 2359H</a:t>
            </a:r>
          </a:p>
          <a:p>
            <a:pPr lvl="1">
              <a:buClr>
                <a:schemeClr val="tx1"/>
              </a:buClr>
            </a:pPr>
            <a:r>
              <a:rPr lang="en-US" sz="3200" dirty="0">
                <a:solidFill>
                  <a:schemeClr val="tx1"/>
                </a:solidFill>
              </a:rPr>
              <a:t>Game of Life, Week 6 Sunday 2359H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Clr>
                <a:schemeClr val="tx1"/>
              </a:buClr>
            </a:pPr>
            <a:r>
              <a:rPr lang="en-US" sz="3200" dirty="0"/>
              <a:t>Midterm Submissions, 30% of your final grade</a:t>
            </a:r>
          </a:p>
          <a:p>
            <a:pPr>
              <a:buClr>
                <a:schemeClr val="tx1"/>
              </a:buClr>
            </a:pP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dirty="0"/>
              <a:t>Failing these submissions, means failing the course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73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Technical Learnings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Game loop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Reading and processing input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Basic Rendering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Logic and algorithm implementation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Intersection tests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Movement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Functions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Arrays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Structures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Production Learnings</a:t>
            </a:r>
          </a:p>
          <a:p>
            <a:pPr lvl="1">
              <a:buClr>
                <a:schemeClr val="tx1"/>
              </a:buClr>
            </a:pPr>
            <a:r>
              <a:rPr lang="en-US" sz="4000" dirty="0"/>
              <a:t>Task priority and sequencing</a:t>
            </a:r>
          </a:p>
          <a:p>
            <a:pPr lvl="1">
              <a:buClr>
                <a:schemeClr val="tx1"/>
              </a:buClr>
            </a:pPr>
            <a:r>
              <a:rPr lang="en-US" sz="4000" dirty="0"/>
              <a:t>Time management</a:t>
            </a:r>
          </a:p>
          <a:p>
            <a:pPr lvl="1">
              <a:buClr>
                <a:schemeClr val="tx1"/>
              </a:buClr>
            </a:pPr>
            <a:r>
              <a:rPr lang="en-US" sz="4000" dirty="0"/>
              <a:t>Workload estimation</a:t>
            </a:r>
          </a:p>
          <a:p>
            <a:pPr lvl="1">
              <a:buClr>
                <a:schemeClr val="tx1"/>
              </a:buClr>
            </a:pPr>
            <a:r>
              <a:rPr lang="en-US" sz="4000" dirty="0"/>
              <a:t>Meeting deadlines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92BD-6726-8E9D-4714-AB83465C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Weeks 3 - 6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10CA-CF7C-1532-C40A-10BFD90C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3 Solo Projects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Splash Screen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Car Select Game (CSG)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Game Of Life (GOL)</a:t>
            </a:r>
          </a:p>
          <a:p>
            <a:pPr lvl="1">
              <a:buClr>
                <a:schemeClr val="tx1"/>
              </a:buClr>
            </a:pPr>
            <a:endParaRPr lang="en-US" sz="3600" dirty="0"/>
          </a:p>
          <a:p>
            <a:pPr>
              <a:buClr>
                <a:schemeClr val="tx1"/>
              </a:buClr>
            </a:pPr>
            <a:endParaRPr lang="en-US" sz="4000" dirty="0"/>
          </a:p>
          <a:p>
            <a:pPr>
              <a:buClr>
                <a:schemeClr val="tx1"/>
              </a:buClr>
            </a:pPr>
            <a:r>
              <a:rPr lang="en-US" sz="4000" dirty="0"/>
              <a:t>Build up individual foundation</a:t>
            </a:r>
            <a:endParaRPr lang="en-SG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9CB9F-1E09-7B88-5B59-439239A2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12247-0116-3D50-403C-685040A2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 (weeks 3 - 6)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Before Lab – at least read the handout given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One handout to read for weeks 3,4,5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Best case is that you have already started working on the milestone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6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047889"/>
              </p:ext>
            </p:extLst>
          </p:nvPr>
        </p:nvGraphicFramePr>
        <p:xfrm>
          <a:off x="611561" y="1193712"/>
          <a:ext cx="8064897" cy="4901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4804">
                  <a:extLst>
                    <a:ext uri="{9D8B030D-6E8A-4147-A177-3AD203B41FA5}">
                      <a16:colId xmlns:a16="http://schemas.microsoft.com/office/drawing/2014/main" val="2610279495"/>
                    </a:ext>
                  </a:extLst>
                </a:gridCol>
                <a:gridCol w="2070330">
                  <a:extLst>
                    <a:ext uri="{9D8B030D-6E8A-4147-A177-3AD203B41FA5}">
                      <a16:colId xmlns:a16="http://schemas.microsoft.com/office/drawing/2014/main" val="3362646131"/>
                    </a:ext>
                  </a:extLst>
                </a:gridCol>
                <a:gridCol w="2440032">
                  <a:extLst>
                    <a:ext uri="{9D8B030D-6E8A-4147-A177-3AD203B41FA5}">
                      <a16:colId xmlns:a16="http://schemas.microsoft.com/office/drawing/2014/main" val="374264878"/>
                    </a:ext>
                  </a:extLst>
                </a:gridCol>
                <a:gridCol w="2809731">
                  <a:extLst>
                    <a:ext uri="{9D8B030D-6E8A-4147-A177-3AD203B41FA5}">
                      <a16:colId xmlns:a16="http://schemas.microsoft.com/office/drawing/2014/main" val="903691684"/>
                    </a:ext>
                  </a:extLst>
                </a:gridCol>
              </a:tblGrid>
              <a:tr h="360589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174146"/>
                  </a:ext>
                </a:extLst>
              </a:tr>
              <a:tr h="114093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Splash Screen 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Basic Rendering</a:t>
                      </a:r>
                    </a:p>
                    <a:p>
                      <a:r>
                        <a:rPr lang="en-US" sz="1600" dirty="0"/>
                        <a:t>Game</a:t>
                      </a:r>
                      <a:r>
                        <a:rPr lang="en-US" sz="1600" baseline="0" dirty="0"/>
                        <a:t> Loop</a:t>
                      </a:r>
                    </a:p>
                    <a:p>
                      <a:r>
                        <a:rPr lang="en-US" sz="1600" baseline="0" dirty="0"/>
                        <a:t>Interpolation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Splash screen fades in every 2 seconds. A rendered shape follows mouse position.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365644"/>
                  </a:ext>
                </a:extLst>
              </a:tr>
              <a:tr h="1381837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Car Select Game (CSG) 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Mouse input</a:t>
                      </a:r>
                    </a:p>
                    <a:p>
                      <a:r>
                        <a:rPr lang="en-US" sz="1600" dirty="0"/>
                        <a:t>Static Intersection</a:t>
                      </a:r>
                    </a:p>
                    <a:p>
                      <a:r>
                        <a:rPr lang="en-US" sz="1600" dirty="0"/>
                        <a:t>Movement</a:t>
                      </a:r>
                    </a:p>
                    <a:p>
                      <a:r>
                        <a:rPr lang="en-US" sz="1600" dirty="0"/>
                        <a:t>Multiple objects</a:t>
                      </a:r>
                    </a:p>
                    <a:p>
                      <a:r>
                        <a:rPr lang="en-US" sz="1600" dirty="0"/>
                        <a:t>1D Arrays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Have a main menu with buttons. One button goes into a game where cars can be chosen and driven.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5690"/>
                  </a:ext>
                </a:extLst>
              </a:tr>
              <a:tr h="114093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Game of Life (GOL) given</a:t>
                      </a:r>
                    </a:p>
                    <a:p>
                      <a:r>
                        <a:rPr lang="en-US" sz="1600" dirty="0"/>
                        <a:t>CSG due (Sun 2359h)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Animation</a:t>
                      </a:r>
                    </a:p>
                    <a:p>
                      <a:r>
                        <a:rPr lang="en-US" sz="1600" dirty="0"/>
                        <a:t>2D Arrays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Logic and States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Game</a:t>
                      </a:r>
                      <a:r>
                        <a:rPr lang="en-US" sz="1600" baseline="0" dirty="0"/>
                        <a:t> of Life grid drawn, with the life cycle simulation working.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13234"/>
                  </a:ext>
                </a:extLst>
              </a:tr>
              <a:tr h="877641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GOL due (Sun 2359h)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 Planning and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Addition</a:t>
                      </a:r>
                      <a:r>
                        <a:rPr lang="en-US" sz="1600" baseline="0" dirty="0"/>
                        <a:t> of Pause state that allows editing of LIVE and DEAD cells.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85670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7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 (weeks 3 - 6)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>
              <a:buClr>
                <a:schemeClr val="tx1"/>
              </a:buClr>
            </a:pPr>
            <a:r>
              <a:rPr lang="en-US" sz="3200" dirty="0"/>
              <a:t>During Lab 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Lecturers and TAs are available to help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Focus your time and attention to complete requirements for the week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Do your best to finish weekly milestones within lab time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Best case, starting on the next milestone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 (weeks 3 - 6)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>
              <a:buClr>
                <a:schemeClr val="tx1"/>
              </a:buClr>
            </a:pPr>
            <a:r>
              <a:rPr lang="en-US" sz="3200" dirty="0"/>
              <a:t>After Lab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Seek help from TAs, lecturers and classmates if you are still stuck</a:t>
            </a:r>
          </a:p>
          <a:p>
            <a:pPr marL="511968" lvl="1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26" name="Picture 2" descr="Matrix Morpheus Meme - Imgflip">
            <a:extLst>
              <a:ext uri="{FF2B5EF4-FFF2-40B4-BE49-F238E27FC236}">
                <a16:creationId xmlns:a16="http://schemas.microsoft.com/office/drawing/2014/main" id="{70C6FD8F-3CBC-DBFD-E0FD-28C056B7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762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70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 (weeks 3 - 6)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>
              <a:buClr>
                <a:schemeClr val="tx1"/>
              </a:buClr>
            </a:pPr>
            <a:r>
              <a:rPr lang="en-US" sz="3200" dirty="0"/>
              <a:t>Reflect</a:t>
            </a:r>
          </a:p>
          <a:p>
            <a:pPr lvl="1">
              <a:buClr>
                <a:schemeClr val="tx1"/>
              </a:buClr>
            </a:pPr>
            <a:r>
              <a:rPr lang="en-US" sz="2500" dirty="0"/>
              <a:t>How long it took you to accomplish the milestone</a:t>
            </a:r>
            <a:endParaRPr lang="en-US" sz="1900" dirty="0"/>
          </a:p>
          <a:p>
            <a:pPr lvl="1">
              <a:buClr>
                <a:schemeClr val="tx1"/>
              </a:buClr>
            </a:pPr>
            <a:r>
              <a:rPr lang="en-US" sz="2500" dirty="0"/>
              <a:t>What are the most effective sources of help for you</a:t>
            </a:r>
          </a:p>
          <a:p>
            <a:pPr lvl="1">
              <a:buClr>
                <a:schemeClr val="tx1"/>
              </a:buClr>
            </a:pPr>
            <a:r>
              <a:rPr lang="en-US" sz="2500" dirty="0"/>
              <a:t>What are your most effective working hours</a:t>
            </a:r>
          </a:p>
          <a:p>
            <a:pPr lvl="1"/>
            <a:endParaRPr lang="en-US" sz="2500" dirty="0"/>
          </a:p>
          <a:p>
            <a:pPr marL="511968" lvl="1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8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Week (weeks 3 - 6)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>
              <a:buClr>
                <a:schemeClr val="tx1"/>
              </a:buClr>
            </a:pPr>
            <a:r>
              <a:rPr lang="en-US" sz="3200" dirty="0"/>
              <a:t>Reflect</a:t>
            </a:r>
          </a:p>
          <a:p>
            <a:pPr lvl="1">
              <a:buClr>
                <a:schemeClr val="tx1"/>
              </a:buClr>
            </a:pPr>
            <a:r>
              <a:rPr lang="en-US" sz="2500" dirty="0"/>
              <a:t>Requirements of each milestone is clear</a:t>
            </a:r>
          </a:p>
          <a:p>
            <a:pPr lvl="1">
              <a:buClr>
                <a:schemeClr val="tx1"/>
              </a:buClr>
            </a:pPr>
            <a:r>
              <a:rPr lang="en-US" sz="2500" dirty="0"/>
              <a:t>How clear are the requirements you set for your own project?</a:t>
            </a:r>
          </a:p>
          <a:p>
            <a:pPr lvl="1">
              <a:buClr>
                <a:schemeClr val="tx1"/>
              </a:buClr>
            </a:pPr>
            <a:r>
              <a:rPr lang="en-US" sz="2500" dirty="0"/>
              <a:t>What else do you need for your own project?</a:t>
            </a:r>
          </a:p>
          <a:p>
            <a:pPr lvl="1"/>
            <a:endParaRPr lang="en-US" sz="2500" dirty="0"/>
          </a:p>
          <a:p>
            <a:pPr marL="511968" lvl="1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2BD903F-C56F-FD69-9C8E-FAB0C908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/>
          <a:lstStyle/>
          <a:p>
            <a:r>
              <a:rPr lang="en-US" dirty="0"/>
              <a:t>Splash Screen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CD2B309-C5A1-407D-D4E9-192DBDF5C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306" y="1180407"/>
            <a:ext cx="6921108" cy="5156225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B1707C-7374-EA60-4D4E-BE4196C2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43634-346A-DFF2-EDCB-065CADDF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08968CC-0B75-4456-B9EF-825541EE2633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(Splash Screen)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3200" dirty="0"/>
          </a:p>
          <a:p>
            <a:r>
              <a:rPr lang="en-US" sz="3600" dirty="0"/>
              <a:t>Functionally needs to follow what you see in this video and the sample executable file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Background image that fades in repeatedly in 2 second intervals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Red circle that follows the position of the mouse cursor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4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Select Game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2BD903F-C56F-FD69-9C8E-FAB0C908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Car Select Game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B1707C-7374-EA60-4D4E-BE4196C2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43634-346A-DFF2-EDCB-065CADDF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08968CC-0B75-4456-B9EF-825541EE2633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69E7E35-1005-C512-94C1-DC16138DF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2014538"/>
            <a:ext cx="38100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(CSG)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3200" dirty="0"/>
          </a:p>
          <a:p>
            <a:r>
              <a:rPr lang="en-US" sz="3600" dirty="0"/>
              <a:t>Functionally needs to follow what you see in this video and the sample executable file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Two states : Main Menu and Car Select</a:t>
            </a:r>
          </a:p>
          <a:p>
            <a:pPr lvl="1">
              <a:buClr>
                <a:schemeClr val="tx1"/>
              </a:buClr>
            </a:pP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041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60FB3CAA-FFC1-4C18-A215-846F32C05053}" vid="{05EB4F28-99A6-419D-827D-8B882D89DE8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16630</TotalTime>
  <Words>1241</Words>
  <Application>Microsoft Office PowerPoint</Application>
  <PresentationFormat>On-screen Show (4:3)</PresentationFormat>
  <Paragraphs>263</Paragraphs>
  <Slides>35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맑은 고딕</vt:lpstr>
      <vt:lpstr>맑은 고딕</vt:lpstr>
      <vt:lpstr>Arial</vt:lpstr>
      <vt:lpstr>Calibri</vt:lpstr>
      <vt:lpstr>Calibri Light</vt:lpstr>
      <vt:lpstr>Courier New</vt:lpstr>
      <vt:lpstr>Wingdings</vt:lpstr>
      <vt:lpstr>Theme2</vt:lpstr>
      <vt:lpstr>CSD1401  Software Engineering Project 1</vt:lpstr>
      <vt:lpstr>Overview</vt:lpstr>
      <vt:lpstr>Weeks 3 - 6</vt:lpstr>
      <vt:lpstr>Splash Screen</vt:lpstr>
      <vt:lpstr>Splash Screen</vt:lpstr>
      <vt:lpstr>Requirements (Splash Screen)</vt:lpstr>
      <vt:lpstr>Car Select Game</vt:lpstr>
      <vt:lpstr>Car Select Game</vt:lpstr>
      <vt:lpstr>Requirements (CSG)</vt:lpstr>
      <vt:lpstr>Requirements (CSG)</vt:lpstr>
      <vt:lpstr>Requirements (CSG)</vt:lpstr>
      <vt:lpstr>The Game of Life</vt:lpstr>
      <vt:lpstr>The Game Of Life</vt:lpstr>
      <vt:lpstr>The Game Of Life</vt:lpstr>
      <vt:lpstr>The Game Of Life</vt:lpstr>
      <vt:lpstr>Other automaton example</vt:lpstr>
      <vt:lpstr>Requirements</vt:lpstr>
      <vt:lpstr>Requirements</vt:lpstr>
      <vt:lpstr>Requirements</vt:lpstr>
      <vt:lpstr>Requirements</vt:lpstr>
      <vt:lpstr>Requirements</vt:lpstr>
      <vt:lpstr>Requirements</vt:lpstr>
      <vt:lpstr>Submissions</vt:lpstr>
      <vt:lpstr>Submissions</vt:lpstr>
      <vt:lpstr>Submissions</vt:lpstr>
      <vt:lpstr>Submissions</vt:lpstr>
      <vt:lpstr>Goals</vt:lpstr>
      <vt:lpstr>Goals</vt:lpstr>
      <vt:lpstr>Goals</vt:lpstr>
      <vt:lpstr>Every Week (weeks 3 - 6)</vt:lpstr>
      <vt:lpstr>The Plan</vt:lpstr>
      <vt:lpstr>Every Week (weeks 3 - 6)</vt:lpstr>
      <vt:lpstr>Every Week (weeks 3 - 6)</vt:lpstr>
      <vt:lpstr>Every Week (weeks 3 - 6)</vt:lpstr>
      <vt:lpstr>Every Week (weeks 3 - 6)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Economy Online</dc:title>
  <dc:creator>Choi, Joonhyuk</dc:creator>
  <cp:lastModifiedBy>Cheng Ding Xiang</cp:lastModifiedBy>
  <cp:revision>507</cp:revision>
  <dcterms:created xsi:type="dcterms:W3CDTF">2007-04-18T00:52:20Z</dcterms:created>
  <dcterms:modified xsi:type="dcterms:W3CDTF">2022-08-04T06:28:39Z</dcterms:modified>
</cp:coreProperties>
</file>